
<file path=[Content_Types].xml><?xml version="1.0" encoding="utf-8"?>
<Types xmlns="http://schemas.openxmlformats.org/package/2006/content-types">
  <Default Extension="xml" ContentType="application/xml"/>
  <Default Extension="jpeg" ContentType="image/jpeg"/>
  <Default Extension="jpg" ContentType="image/jpeg"/>
  <Default Extension="mp4" ContentType="video/mp4"/>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handoutMasterIdLst>
    <p:handoutMasterId r:id="rId29"/>
  </p:handoutMasterIdLst>
  <p:sldIdLst>
    <p:sldId id="524" r:id="rId2"/>
    <p:sldId id="263" r:id="rId3"/>
    <p:sldId id="571" r:id="rId4"/>
    <p:sldId id="572" r:id="rId5"/>
    <p:sldId id="570" r:id="rId6"/>
    <p:sldId id="543" r:id="rId7"/>
    <p:sldId id="567" r:id="rId8"/>
    <p:sldId id="568" r:id="rId9"/>
    <p:sldId id="550" r:id="rId10"/>
    <p:sldId id="551" r:id="rId11"/>
    <p:sldId id="528" r:id="rId12"/>
    <p:sldId id="559" r:id="rId13"/>
    <p:sldId id="560" r:id="rId14"/>
    <p:sldId id="556" r:id="rId15"/>
    <p:sldId id="557" r:id="rId16"/>
    <p:sldId id="558" r:id="rId17"/>
    <p:sldId id="561" r:id="rId18"/>
    <p:sldId id="569" r:id="rId19"/>
    <p:sldId id="580" r:id="rId20"/>
    <p:sldId id="573" r:id="rId21"/>
    <p:sldId id="575" r:id="rId22"/>
    <p:sldId id="576" r:id="rId23"/>
    <p:sldId id="577" r:id="rId24"/>
    <p:sldId id="578" r:id="rId25"/>
    <p:sldId id="579" r:id="rId26"/>
    <p:sldId id="581" r:id="rId27"/>
  </p:sldIdLst>
  <p:sldSz cx="12192000" cy="6858000"/>
  <p:notesSz cx="6858000" cy="91440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68159F7C-7154-1446-A846-3755D3722C1C}">
          <p14:sldIdLst>
            <p14:sldId id="524"/>
            <p14:sldId id="263"/>
            <p14:sldId id="571"/>
            <p14:sldId id="572"/>
            <p14:sldId id="570"/>
            <p14:sldId id="543"/>
          </p14:sldIdLst>
        </p14:section>
        <p14:section name="What is serverless" id="{F5A8A5FB-908B-D04D-BA6A-4C77BCDBF348}">
          <p14:sldIdLst>
            <p14:sldId id="567"/>
            <p14:sldId id="568"/>
            <p14:sldId id="550"/>
            <p14:sldId id="551"/>
          </p14:sldIdLst>
        </p14:section>
        <p14:section name="What have we built" id="{4C41657C-394A-9141-A53F-3BD844431C9E}">
          <p14:sldIdLst>
            <p14:sldId id="528"/>
            <p14:sldId id="559"/>
            <p14:sldId id="560"/>
            <p14:sldId id="556"/>
            <p14:sldId id="557"/>
            <p14:sldId id="558"/>
            <p14:sldId id="561"/>
            <p14:sldId id="569"/>
          </p14:sldIdLst>
        </p14:section>
        <p14:section name="What does this mean for you?" id="{B5DA9B6A-375D-FF40-9A40-9CDFDC17D789}">
          <p14:sldIdLst>
            <p14:sldId id="580"/>
            <p14:sldId id="573"/>
            <p14:sldId id="575"/>
            <p14:sldId id="576"/>
            <p14:sldId id="577"/>
            <p14:sldId id="578"/>
            <p14:sldId id="579"/>
          </p14:sldIdLst>
        </p14:section>
        <p14:section name="End" id="{437BA99A-6292-714B-B8D3-9DAA4F02101B}">
          <p14:sldIdLst>
            <p14:sldId id="581"/>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buSina" initials="A" lastIdx="0"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222935"/>
    <a:srgbClr val="222A35"/>
    <a:srgbClr val="161F28"/>
    <a:srgbClr val="805430"/>
    <a:srgbClr val="212F3C"/>
    <a:srgbClr val="010203"/>
    <a:srgbClr val="1B222B"/>
    <a:srgbClr val="000000"/>
    <a:srgbClr val="0C1116"/>
    <a:srgbClr val="2C3F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96" autoAdjust="0"/>
    <p:restoredTop sz="82218" autoAdjust="0"/>
  </p:normalViewPr>
  <p:slideViewPr>
    <p:cSldViewPr snapToGrid="0">
      <p:cViewPr varScale="1">
        <p:scale>
          <a:sx n="79" d="100"/>
          <a:sy n="79" d="100"/>
        </p:scale>
        <p:origin x="1392" y="184"/>
      </p:cViewPr>
      <p:guideLst>
        <p:guide orient="horz" pos="2160"/>
        <p:guide pos="3840"/>
      </p:guideLst>
    </p:cSldViewPr>
  </p:slideViewPr>
  <p:notesTextViewPr>
    <p:cViewPr>
      <p:scale>
        <a:sx n="3" d="2"/>
        <a:sy n="3" d="2"/>
      </p:scale>
      <p:origin x="0" y="0"/>
    </p:cViewPr>
  </p:notesTextViewPr>
  <p:sorterViewPr>
    <p:cViewPr>
      <p:scale>
        <a:sx n="70" d="100"/>
        <a:sy n="70" d="100"/>
      </p:scale>
      <p:origin x="0" y="-12653"/>
    </p:cViewPr>
  </p:sorterViewPr>
  <p:notesViewPr>
    <p:cSldViewPr snapToGrid="0">
      <p:cViewPr varScale="1">
        <p:scale>
          <a:sx n="86" d="100"/>
          <a:sy n="86" d="100"/>
        </p:scale>
        <p:origin x="2904" y="54"/>
      </p:cViewPr>
      <p:guideLst/>
    </p:cSldViewPr>
  </p:notes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commentAuthors" Target="commentAuthors.xml"/><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ADC24EA-8346-4C8B-943C-AD383301A03D}" type="datetimeFigureOut">
              <a:rPr lang="id-ID" smtClean="0"/>
              <a:t>16/05/16</a:t>
            </a:fld>
            <a:endParaRPr lang="id-ID"/>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ECE71F5-2935-4BFA-B369-9FA3FAF55664}" type="slidenum">
              <a:rPr lang="id-ID" smtClean="0"/>
              <a:t>‹#›</a:t>
            </a:fld>
            <a:endParaRPr lang="id-ID"/>
          </a:p>
        </p:txBody>
      </p:sp>
    </p:spTree>
    <p:extLst>
      <p:ext uri="{BB962C8B-B14F-4D97-AF65-F5344CB8AC3E}">
        <p14:creationId xmlns:p14="http://schemas.microsoft.com/office/powerpoint/2010/main" val="269502977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jpeg>
</file>

<file path=ppt/media/image12.jpeg>
</file>

<file path=ppt/media/image13.jpeg>
</file>

<file path=ppt/media/image14.png>
</file>

<file path=ppt/media/image15.png>
</file>

<file path=ppt/media/image16.png>
</file>

<file path=ppt/media/image2.png>
</file>

<file path=ppt/media/image3.jpeg>
</file>

<file path=ppt/media/image4.jpg>
</file>

<file path=ppt/media/image5.png>
</file>

<file path=ppt/media/image6.pn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8D06E5-932C-4F36-8614-8789767FBCD2}" type="datetimeFigureOut">
              <a:rPr lang="id-ID" smtClean="0"/>
              <a:t>16/05/16</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C38DD1-33AA-4996-977A-42B26A155BBE}" type="slidenum">
              <a:rPr lang="id-ID" smtClean="0"/>
              <a:t>‹#›</a:t>
            </a:fld>
            <a:endParaRPr lang="id-ID"/>
          </a:p>
        </p:txBody>
      </p:sp>
    </p:spTree>
    <p:extLst>
      <p:ext uri="{BB962C8B-B14F-4D97-AF65-F5344CB8AC3E}">
        <p14:creationId xmlns:p14="http://schemas.microsoft.com/office/powerpoint/2010/main" val="13059312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55C38DD1-33AA-4996-977A-42B26A155BBE}" type="slidenum">
              <a:rPr lang="id-ID" smtClean="0"/>
              <a:t>1</a:t>
            </a:fld>
            <a:endParaRPr lang="id-ID"/>
          </a:p>
        </p:txBody>
      </p:sp>
    </p:spTree>
    <p:extLst>
      <p:ext uri="{BB962C8B-B14F-4D97-AF65-F5344CB8AC3E}">
        <p14:creationId xmlns:p14="http://schemas.microsoft.com/office/powerpoint/2010/main" val="3388042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PETE</a:t>
            </a:r>
          </a:p>
          <a:p>
            <a:r>
              <a:rPr lang="en-US" dirty="0" smtClean="0"/>
              <a:t>So,</a:t>
            </a:r>
            <a:r>
              <a:rPr lang="en-US" baseline="0" dirty="0" smtClean="0"/>
              <a:t> a lot of people ask – isn’t this just </a:t>
            </a:r>
            <a:r>
              <a:rPr lang="en-US" baseline="0" dirty="0" err="1" smtClean="0"/>
              <a:t>microservices</a:t>
            </a:r>
            <a:r>
              <a:rPr lang="en-US" baseline="0" dirty="0" smtClean="0"/>
              <a:t>?</a:t>
            </a:r>
          </a:p>
          <a:p>
            <a:endParaRPr lang="en-US" baseline="0" dirty="0" smtClean="0"/>
          </a:p>
          <a:p>
            <a:r>
              <a:rPr lang="en-US" baseline="0" dirty="0" smtClean="0"/>
              <a:t>Well, no, but </a:t>
            </a:r>
            <a:r>
              <a:rPr lang="en-US" baseline="0" dirty="0" err="1" smtClean="0"/>
              <a:t>kinda</a:t>
            </a:r>
            <a:r>
              <a:rPr lang="en-US" baseline="0" dirty="0" smtClean="0"/>
              <a:t>.</a:t>
            </a:r>
          </a:p>
          <a:p>
            <a:endParaRPr lang="en-US" baseline="0" dirty="0" smtClean="0"/>
          </a:p>
          <a:p>
            <a:r>
              <a:rPr lang="en-US" baseline="0" dirty="0" smtClean="0"/>
              <a:t>The 2 are related</a:t>
            </a:r>
            <a:r>
              <a:rPr lang="is-IS" baseline="0" dirty="0" smtClean="0"/>
              <a:t>… Microservices &amp; serverless architectures are spiritual descendants of service-oriented architecture... </a:t>
            </a:r>
            <a:r>
              <a:rPr lang="en-US" baseline="0" dirty="0" smtClean="0"/>
              <a:t>And you can implement a </a:t>
            </a:r>
            <a:r>
              <a:rPr lang="en-US" baseline="0" dirty="0" err="1" smtClean="0"/>
              <a:t>microservices</a:t>
            </a:r>
            <a:r>
              <a:rPr lang="en-US" baseline="0" dirty="0" smtClean="0"/>
              <a:t> approach with </a:t>
            </a:r>
            <a:r>
              <a:rPr lang="en-US" baseline="0" dirty="0" err="1" smtClean="0"/>
              <a:t>serverless</a:t>
            </a:r>
            <a:r>
              <a:rPr lang="en-US" baseline="0" dirty="0" smtClean="0"/>
              <a:t> technologies</a:t>
            </a:r>
            <a:r>
              <a:rPr lang="is-IS" baseline="0" dirty="0" smtClean="0"/>
              <a:t>… But you don’t have to.</a:t>
            </a:r>
          </a:p>
          <a:p>
            <a:endParaRPr lang="is-I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Developers tend to think of </a:t>
            </a:r>
            <a:r>
              <a:rPr lang="en-US" sz="1200" kern="1200" dirty="0" err="1" smtClean="0">
                <a:solidFill>
                  <a:schemeClr val="tx1"/>
                </a:solidFill>
                <a:effectLst/>
                <a:latin typeface="+mn-lt"/>
                <a:ea typeface="+mn-ea"/>
                <a:cs typeface="+mn-cs"/>
              </a:rPr>
              <a:t>microservices</a:t>
            </a:r>
            <a:r>
              <a:rPr lang="en-US" sz="1200" kern="1200" dirty="0" smtClean="0">
                <a:solidFill>
                  <a:schemeClr val="tx1"/>
                </a:solidFill>
                <a:effectLst/>
                <a:latin typeface="+mn-lt"/>
                <a:ea typeface="+mn-ea"/>
                <a:cs typeface="+mn-cs"/>
              </a:rPr>
              <a:t> as small, standalone, fully independent services built around a particular business purpose.</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r>
              <a:rPr lang="en-US" sz="1200" kern="1200" dirty="0" smtClean="0">
                <a:solidFill>
                  <a:schemeClr val="tx1"/>
                </a:solidFill>
                <a:effectLst/>
                <a:latin typeface="+mn-lt"/>
                <a:ea typeface="+mn-ea"/>
                <a:cs typeface="+mn-cs"/>
              </a:rPr>
              <a:t>Depending on how you design the system, every compute function could act as a standalone service, with it's</a:t>
            </a:r>
            <a:r>
              <a:rPr lang="en-US" sz="1200" kern="1200" baseline="0" dirty="0" smtClean="0">
                <a:solidFill>
                  <a:schemeClr val="tx1"/>
                </a:solidFill>
                <a:effectLst/>
                <a:latin typeface="+mn-lt"/>
                <a:ea typeface="+mn-ea"/>
                <a:cs typeface="+mn-cs"/>
              </a:rPr>
              <a:t> own API &amp; data storage</a:t>
            </a:r>
            <a:r>
              <a:rPr lang="en-US" sz="1200" kern="1200" dirty="0" smtClean="0">
                <a:solidFill>
                  <a:schemeClr val="tx1"/>
                </a:solidFill>
                <a:effectLst/>
                <a:latin typeface="+mn-lt"/>
                <a:ea typeface="+mn-ea"/>
                <a:cs typeface="+mn-cs"/>
              </a:rPr>
              <a:t>. In fact, you could compose a </a:t>
            </a:r>
            <a:r>
              <a:rPr lang="en-US" sz="1200" kern="1200" dirty="0" err="1" smtClean="0">
                <a:solidFill>
                  <a:schemeClr val="tx1"/>
                </a:solidFill>
                <a:effectLst/>
                <a:latin typeface="+mn-lt"/>
                <a:ea typeface="+mn-ea"/>
                <a:cs typeface="+mn-cs"/>
              </a:rPr>
              <a:t>microservice</a:t>
            </a:r>
            <a:r>
              <a:rPr lang="en-US" sz="1200" kern="1200" dirty="0" smtClean="0">
                <a:solidFill>
                  <a:schemeClr val="tx1"/>
                </a:solidFill>
                <a:effectLst/>
                <a:latin typeface="+mn-lt"/>
                <a:ea typeface="+mn-ea"/>
                <a:cs typeface="+mn-cs"/>
              </a:rPr>
              <a:t> &amp; API from multiple cloud functions.</a:t>
            </a:r>
            <a:endParaRPr lang="en-US" sz="1200" kern="1200" baseline="0" dirty="0" smtClean="0">
              <a:solidFill>
                <a:schemeClr val="tx1"/>
              </a:solidFill>
              <a:effectLst/>
              <a:latin typeface="+mn-lt"/>
              <a:ea typeface="+mn-ea"/>
              <a:cs typeface="+mn-cs"/>
            </a:endParaRPr>
          </a:p>
          <a:p>
            <a:endParaRPr lang="en-US" sz="1200" kern="1200" baseline="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However, you don’t need to fully embrace the </a:t>
            </a:r>
            <a:r>
              <a:rPr lang="en-US" sz="1200" kern="1200" dirty="0" err="1" smtClean="0">
                <a:solidFill>
                  <a:schemeClr val="tx1"/>
                </a:solidFill>
                <a:effectLst/>
                <a:latin typeface="+mn-lt"/>
                <a:ea typeface="+mn-ea"/>
                <a:cs typeface="+mn-cs"/>
              </a:rPr>
              <a:t>microservices</a:t>
            </a:r>
            <a:r>
              <a:rPr lang="en-US" sz="1200" kern="1200" dirty="0" smtClean="0">
                <a:solidFill>
                  <a:schemeClr val="tx1"/>
                </a:solidFill>
                <a:effectLst/>
                <a:latin typeface="+mn-lt"/>
                <a:ea typeface="+mn-ea"/>
                <a:cs typeface="+mn-cs"/>
              </a:rPr>
              <a:t> mantra. In fact, if you wanted to, you could compose</a:t>
            </a:r>
            <a:r>
              <a:rPr lang="en-US" sz="1200" kern="1200" baseline="0" dirty="0" smtClean="0">
                <a:solidFill>
                  <a:schemeClr val="tx1"/>
                </a:solidFill>
                <a:effectLst/>
                <a:latin typeface="+mn-lt"/>
                <a:ea typeface="+mn-ea"/>
                <a:cs typeface="+mn-cs"/>
              </a:rPr>
              <a:t> a distributed monolithic application with a set of </a:t>
            </a:r>
            <a:r>
              <a:rPr lang="en-US" sz="1200" kern="1200" baseline="0" dirty="0" err="1" smtClean="0">
                <a:solidFill>
                  <a:schemeClr val="tx1"/>
                </a:solidFill>
                <a:effectLst/>
                <a:latin typeface="+mn-lt"/>
                <a:ea typeface="+mn-ea"/>
                <a:cs typeface="+mn-cs"/>
              </a:rPr>
              <a:t>serverless</a:t>
            </a:r>
            <a:r>
              <a:rPr lang="en-US" sz="1200" kern="1200" baseline="0" dirty="0" smtClean="0">
                <a:solidFill>
                  <a:schemeClr val="tx1"/>
                </a:solidFill>
                <a:effectLst/>
                <a:latin typeface="+mn-lt"/>
                <a:ea typeface="+mn-ea"/>
                <a:cs typeface="+mn-cs"/>
              </a:rPr>
              <a:t> cloud functions.</a:t>
            </a: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r>
              <a:rPr lang="en-US" dirty="0" smtClean="0"/>
              <a:t>So the 2 are related, but not the</a:t>
            </a:r>
            <a:r>
              <a:rPr lang="en-US" baseline="0" dirty="0" smtClean="0"/>
              <a:t> same.</a:t>
            </a:r>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10</a:t>
            </a:fld>
            <a:endParaRPr lang="id-ID"/>
          </a:p>
        </p:txBody>
      </p:sp>
    </p:spTree>
    <p:extLst>
      <p:ext uri="{BB962C8B-B14F-4D97-AF65-F5344CB8AC3E}">
        <p14:creationId xmlns:p14="http://schemas.microsoft.com/office/powerpoint/2010/main" val="8991211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Sam</a:t>
            </a:r>
          </a:p>
          <a:p>
            <a:r>
              <a:rPr lang="en-US" dirty="0" smtClean="0"/>
              <a:t>So we</a:t>
            </a:r>
            <a:r>
              <a:rPr lang="en-US" baseline="0" dirty="0" smtClean="0"/>
              <a:t> want to tell you a little about our story, and what we’ve built. And we’ll use our own real-world examples walk you through what we think are the principles of </a:t>
            </a:r>
            <a:r>
              <a:rPr lang="en-US" baseline="0" dirty="0" err="1" smtClean="0"/>
              <a:t>serverless</a:t>
            </a:r>
            <a:r>
              <a:rPr lang="en-US" baseline="0" dirty="0" smtClean="0"/>
              <a:t> architecture.</a:t>
            </a:r>
          </a:p>
          <a:p>
            <a:endParaRPr lang="en-US" dirty="0" smtClean="0"/>
          </a:p>
          <a:p>
            <a:r>
              <a:rPr lang="en-US" dirty="0" smtClean="0"/>
              <a:t>So last year we put some courses on </a:t>
            </a:r>
            <a:r>
              <a:rPr lang="en-US" dirty="0" err="1" smtClean="0"/>
              <a:t>udemy.com</a:t>
            </a:r>
            <a:r>
              <a:rPr lang="en-US" baseline="0" dirty="0" smtClean="0"/>
              <a:t> teaching people about AWS, and helping them achieve their certifications.</a:t>
            </a:r>
          </a:p>
          <a:p>
            <a:endParaRPr lang="en-US" baseline="0" dirty="0" smtClean="0"/>
          </a:p>
          <a:p>
            <a:r>
              <a:rPr lang="en-US" baseline="0" dirty="0" smtClean="0"/>
              <a:t>The whole thing went a bit crazy &amp; a lot of people seemed to like them. After a while</a:t>
            </a:r>
            <a:r>
              <a:rPr lang="en-US" dirty="0" smtClean="0"/>
              <a:t> we decided to build our own online training platform. We think learning is</a:t>
            </a:r>
            <a:r>
              <a:rPr lang="en-US" baseline="0" dirty="0" smtClean="0"/>
              <a:t> inherently social, and we had a vision to build </a:t>
            </a:r>
            <a:r>
              <a:rPr lang="en-US" b="1" i="1" baseline="0" dirty="0" smtClean="0"/>
              <a:t>the</a:t>
            </a:r>
            <a:r>
              <a:rPr lang="en-US" b="0" i="1" baseline="0" dirty="0" smtClean="0"/>
              <a:t> </a:t>
            </a:r>
            <a:r>
              <a:rPr lang="en-US" b="0" i="0" baseline="0" dirty="0" smtClean="0"/>
              <a:t>online training resource for AWS – with interactive discussions, gamification and lots of stuff to make training fun.</a:t>
            </a:r>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11</a:t>
            </a:fld>
            <a:endParaRPr lang="id-ID"/>
          </a:p>
        </p:txBody>
      </p:sp>
    </p:spTree>
    <p:extLst>
      <p:ext uri="{BB962C8B-B14F-4D97-AF65-F5344CB8AC3E}">
        <p14:creationId xmlns:p14="http://schemas.microsoft.com/office/powerpoint/2010/main" val="2620920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Sam</a:t>
            </a:r>
          </a:p>
          <a:p>
            <a:r>
              <a:rPr lang="id-ID" dirty="0" smtClean="0"/>
              <a:t>In 9 </a:t>
            </a:r>
            <a:r>
              <a:rPr lang="id-ID" dirty="0" err="1" smtClean="0"/>
              <a:t>months</a:t>
            </a:r>
            <a:r>
              <a:rPr lang="id-ID" dirty="0" smtClean="0"/>
              <a:t>, </a:t>
            </a:r>
            <a:r>
              <a:rPr lang="id-ID" dirty="0" err="1" smtClean="0"/>
              <a:t>we’ve</a:t>
            </a:r>
            <a:r>
              <a:rPr lang="id-ID" dirty="0" smtClean="0"/>
              <a:t> </a:t>
            </a:r>
            <a:r>
              <a:rPr lang="id-ID" dirty="0" err="1" smtClean="0"/>
              <a:t>scaled</a:t>
            </a:r>
            <a:r>
              <a:rPr lang="id-ID" baseline="0" dirty="0" smtClean="0"/>
              <a:t> </a:t>
            </a:r>
            <a:r>
              <a:rPr lang="id-ID" baseline="0" dirty="0" err="1" smtClean="0"/>
              <a:t>to</a:t>
            </a:r>
            <a:r>
              <a:rPr lang="id-ID" baseline="0" dirty="0" smtClean="0"/>
              <a:t> </a:t>
            </a:r>
            <a:r>
              <a:rPr lang="id-ID" dirty="0" smtClean="0"/>
              <a:t>50,000 </a:t>
            </a:r>
            <a:r>
              <a:rPr lang="id-ID" dirty="0" err="1" smtClean="0"/>
              <a:t>engineers</a:t>
            </a:r>
            <a:r>
              <a:rPr lang="id-ID" baseline="0" dirty="0" smtClean="0"/>
              <a:t> </a:t>
            </a:r>
            <a:r>
              <a:rPr lang="id-ID" baseline="0" dirty="0" err="1" smtClean="0"/>
              <a:t>globally</a:t>
            </a:r>
            <a:r>
              <a:rPr lang="id-ID" baseline="0" dirty="0" smtClean="0"/>
              <a:t>, </a:t>
            </a:r>
            <a:r>
              <a:rPr lang="id-ID" baseline="0" dirty="0" err="1" smtClean="0"/>
              <a:t>across</a:t>
            </a:r>
            <a:r>
              <a:rPr lang="id-ID" baseline="0" dirty="0" smtClean="0"/>
              <a:t> 117 </a:t>
            </a:r>
            <a:r>
              <a:rPr lang="id-ID" baseline="0" dirty="0" err="1" smtClean="0"/>
              <a:t>counties</a:t>
            </a:r>
            <a:r>
              <a:rPr lang="id-ID" baseline="0" dirty="0" smtClean="0"/>
              <a:t>. </a:t>
            </a:r>
          </a:p>
          <a:p>
            <a:r>
              <a:rPr lang="id-ID" baseline="0" dirty="0" smtClean="0"/>
              <a:t>At </a:t>
            </a:r>
            <a:r>
              <a:rPr lang="id-ID" baseline="0" dirty="0" err="1" smtClean="0"/>
              <a:t>any</a:t>
            </a:r>
            <a:r>
              <a:rPr lang="id-ID" baseline="0" dirty="0" smtClean="0"/>
              <a:t> </a:t>
            </a:r>
            <a:r>
              <a:rPr lang="id-ID" baseline="0" dirty="0" err="1" smtClean="0"/>
              <a:t>given</a:t>
            </a:r>
            <a:r>
              <a:rPr lang="id-ID" baseline="0" dirty="0" smtClean="0"/>
              <a:t> </a:t>
            </a:r>
            <a:r>
              <a:rPr lang="id-ID" baseline="0" dirty="0" err="1" smtClean="0"/>
              <a:t>time</a:t>
            </a:r>
            <a:r>
              <a:rPr lang="id-ID" baseline="0" dirty="0" smtClean="0"/>
              <a:t> </a:t>
            </a:r>
            <a:r>
              <a:rPr lang="id-ID" baseline="0" dirty="0" err="1" smtClean="0"/>
              <a:t>there</a:t>
            </a:r>
            <a:r>
              <a:rPr lang="id-ID" baseline="0" dirty="0" smtClean="0"/>
              <a:t> </a:t>
            </a:r>
            <a:r>
              <a:rPr lang="id-ID" baseline="0" dirty="0" err="1" smtClean="0"/>
              <a:t>can</a:t>
            </a:r>
            <a:r>
              <a:rPr lang="id-ID" baseline="0" dirty="0" smtClean="0"/>
              <a:t> </a:t>
            </a:r>
            <a:r>
              <a:rPr lang="id-ID" baseline="0" dirty="0" err="1" smtClean="0"/>
              <a:t>be</a:t>
            </a:r>
            <a:r>
              <a:rPr lang="id-ID" baseline="0" dirty="0" smtClean="0"/>
              <a:t> </a:t>
            </a:r>
            <a:r>
              <a:rPr lang="id-ID" baseline="0" dirty="0" err="1" smtClean="0"/>
              <a:t>thousands</a:t>
            </a:r>
            <a:r>
              <a:rPr lang="id-ID" baseline="0" dirty="0" smtClean="0"/>
              <a:t> </a:t>
            </a:r>
            <a:r>
              <a:rPr lang="id-ID" baseline="0" dirty="0" err="1" smtClean="0"/>
              <a:t>of</a:t>
            </a:r>
            <a:r>
              <a:rPr lang="id-ID" baseline="0" dirty="0" smtClean="0"/>
              <a:t> </a:t>
            </a:r>
            <a:r>
              <a:rPr lang="id-ID" baseline="0" dirty="0" err="1" smtClean="0"/>
              <a:t>people</a:t>
            </a:r>
            <a:r>
              <a:rPr lang="id-ID" baseline="0" dirty="0" smtClean="0"/>
              <a:t> </a:t>
            </a:r>
            <a:r>
              <a:rPr lang="id-ID" baseline="0" dirty="0" err="1" smtClean="0"/>
              <a:t>using</a:t>
            </a:r>
            <a:r>
              <a:rPr lang="id-ID" baseline="0" dirty="0" smtClean="0"/>
              <a:t> </a:t>
            </a:r>
            <a:r>
              <a:rPr lang="id-ID" baseline="0" dirty="0" err="1" smtClean="0"/>
              <a:t>our</a:t>
            </a:r>
            <a:r>
              <a:rPr lang="id-ID" baseline="0" dirty="0" smtClean="0"/>
              <a:t> platform – </a:t>
            </a:r>
            <a:r>
              <a:rPr lang="id-ID" baseline="0" dirty="0" err="1" smtClean="0"/>
              <a:t>watching</a:t>
            </a:r>
            <a:r>
              <a:rPr lang="id-ID" baseline="0" dirty="0" smtClean="0"/>
              <a:t> video </a:t>
            </a:r>
            <a:r>
              <a:rPr lang="id-ID" baseline="0" dirty="0" err="1" smtClean="0"/>
              <a:t>courses</a:t>
            </a:r>
            <a:r>
              <a:rPr lang="id-ID" baseline="0" dirty="0" smtClean="0"/>
              <a:t>, </a:t>
            </a:r>
            <a:r>
              <a:rPr lang="id-ID" baseline="0" dirty="0" err="1" smtClean="0"/>
              <a:t>doing</a:t>
            </a:r>
            <a:r>
              <a:rPr lang="id-ID" baseline="0" dirty="0" smtClean="0"/>
              <a:t> </a:t>
            </a:r>
            <a:r>
              <a:rPr lang="id-ID" baseline="0" dirty="0" err="1" smtClean="0"/>
              <a:t>quizzes</a:t>
            </a:r>
            <a:r>
              <a:rPr lang="id-ID" baseline="0" dirty="0" smtClean="0"/>
              <a:t> &amp; </a:t>
            </a:r>
            <a:r>
              <a:rPr lang="id-ID" baseline="0" dirty="0" err="1" smtClean="0"/>
              <a:t>interacting</a:t>
            </a:r>
            <a:r>
              <a:rPr lang="id-ID" baseline="0" dirty="0" smtClean="0"/>
              <a:t> </a:t>
            </a:r>
            <a:r>
              <a:rPr lang="id-ID" baseline="0" dirty="0" err="1" smtClean="0"/>
              <a:t>with</a:t>
            </a:r>
            <a:r>
              <a:rPr lang="id-ID" baseline="0" dirty="0" smtClean="0"/>
              <a:t> </a:t>
            </a:r>
            <a:r>
              <a:rPr lang="id-ID" baseline="0" dirty="0" err="1" smtClean="0"/>
              <a:t>each</a:t>
            </a:r>
            <a:r>
              <a:rPr lang="id-ID" baseline="0" dirty="0" smtClean="0"/>
              <a:t> </a:t>
            </a:r>
            <a:r>
              <a:rPr lang="id-ID" baseline="0" dirty="0" err="1" smtClean="0"/>
              <a:t>other</a:t>
            </a:r>
            <a:r>
              <a:rPr lang="id-ID" baseline="0" dirty="0" smtClean="0"/>
              <a:t> via </a:t>
            </a:r>
            <a:r>
              <a:rPr lang="id-ID" baseline="0" dirty="0" err="1" smtClean="0"/>
              <a:t>discussions</a:t>
            </a:r>
            <a:r>
              <a:rPr lang="id-ID" baseline="0" dirty="0" smtClean="0"/>
              <a:t> in real </a:t>
            </a:r>
            <a:r>
              <a:rPr lang="id-ID" baseline="0" dirty="0" err="1" smtClean="0"/>
              <a:t>time</a:t>
            </a:r>
            <a:r>
              <a:rPr lang="id-ID" baseline="0" dirty="0" smtClean="0"/>
              <a:t>. </a:t>
            </a:r>
          </a:p>
          <a:p>
            <a:endParaRPr lang="id-ID" baseline="0" dirty="0" smtClean="0"/>
          </a:p>
          <a:p>
            <a:r>
              <a:rPr lang="id-ID" baseline="0" dirty="0" smtClean="0"/>
              <a:t>Our </a:t>
            </a:r>
            <a:r>
              <a:rPr lang="id-ID" baseline="0" dirty="0" err="1" smtClean="0"/>
              <a:t>system</a:t>
            </a:r>
            <a:r>
              <a:rPr lang="id-ID" baseline="0" dirty="0" smtClean="0"/>
              <a:t> </a:t>
            </a:r>
            <a:r>
              <a:rPr lang="id-ID" baseline="0" dirty="0" err="1" smtClean="0"/>
              <a:t>is</a:t>
            </a:r>
            <a:r>
              <a:rPr lang="id-ID" baseline="0" dirty="0" smtClean="0"/>
              <a:t> </a:t>
            </a:r>
            <a:r>
              <a:rPr lang="id-ID" baseline="0" dirty="0" err="1" smtClean="0"/>
              <a:t>completely</a:t>
            </a:r>
            <a:r>
              <a:rPr lang="id-ID" baseline="0" dirty="0" smtClean="0"/>
              <a:t> </a:t>
            </a:r>
            <a:r>
              <a:rPr lang="id-ID" baseline="0" dirty="0" err="1" smtClean="0"/>
              <a:t>push</a:t>
            </a:r>
            <a:r>
              <a:rPr lang="id-ID" baseline="0" dirty="0" smtClean="0"/>
              <a:t> </a:t>
            </a:r>
            <a:r>
              <a:rPr lang="id-ID" baseline="0" dirty="0" err="1" smtClean="0"/>
              <a:t>based</a:t>
            </a:r>
            <a:r>
              <a:rPr lang="id-ID" baseline="0" dirty="0" smtClean="0"/>
              <a:t> / </a:t>
            </a:r>
            <a:r>
              <a:rPr lang="id-ID" baseline="0" dirty="0" err="1" smtClean="0"/>
              <a:t>event</a:t>
            </a:r>
            <a:r>
              <a:rPr lang="id-ID" baseline="0" dirty="0" smtClean="0"/>
              <a:t> </a:t>
            </a:r>
            <a:r>
              <a:rPr lang="id-ID" baseline="0" dirty="0" err="1" smtClean="0"/>
              <a:t>driven</a:t>
            </a:r>
            <a:r>
              <a:rPr lang="id-ID" baseline="0" dirty="0" smtClean="0"/>
              <a:t>. </a:t>
            </a:r>
            <a:r>
              <a:rPr lang="id-ID" baseline="0" dirty="0" err="1" smtClean="0"/>
              <a:t>That</a:t>
            </a:r>
            <a:r>
              <a:rPr lang="id-ID" baseline="0" dirty="0" smtClean="0"/>
              <a:t> </a:t>
            </a:r>
            <a:r>
              <a:rPr lang="id-ID" baseline="0" dirty="0" err="1" smtClean="0"/>
              <a:t>means</a:t>
            </a:r>
            <a:r>
              <a:rPr lang="id-ID" baseline="0" dirty="0" smtClean="0"/>
              <a:t> </a:t>
            </a:r>
            <a:r>
              <a:rPr lang="id-ID" baseline="0" dirty="0" err="1" smtClean="0"/>
              <a:t>that</a:t>
            </a:r>
            <a:r>
              <a:rPr lang="id-ID" baseline="0" dirty="0" smtClean="0"/>
              <a:t> as </a:t>
            </a:r>
            <a:r>
              <a:rPr lang="id-ID" baseline="0" dirty="0" err="1" smtClean="0"/>
              <a:t>people</a:t>
            </a:r>
            <a:r>
              <a:rPr lang="id-ID" baseline="0" dirty="0" smtClean="0"/>
              <a:t> </a:t>
            </a:r>
            <a:r>
              <a:rPr lang="id-ID" baseline="0" dirty="0" err="1" smtClean="0"/>
              <a:t>interact</a:t>
            </a:r>
            <a:r>
              <a:rPr lang="id-ID" baseline="0" dirty="0" smtClean="0"/>
              <a:t>, </a:t>
            </a:r>
            <a:r>
              <a:rPr lang="id-ID" baseline="0" dirty="0" err="1" smtClean="0"/>
              <a:t>those</a:t>
            </a:r>
            <a:r>
              <a:rPr lang="id-ID" baseline="0" dirty="0" smtClean="0"/>
              <a:t> </a:t>
            </a:r>
            <a:r>
              <a:rPr lang="id-ID" baseline="0" dirty="0" err="1" smtClean="0"/>
              <a:t>interactions</a:t>
            </a:r>
            <a:r>
              <a:rPr lang="id-ID" baseline="0" dirty="0" smtClean="0"/>
              <a:t> are </a:t>
            </a:r>
            <a:r>
              <a:rPr lang="id-ID" baseline="0" dirty="0" err="1" smtClean="0"/>
              <a:t>pushed</a:t>
            </a:r>
            <a:r>
              <a:rPr lang="id-ID" baseline="0" dirty="0" smtClean="0"/>
              <a:t> </a:t>
            </a:r>
            <a:r>
              <a:rPr lang="id-ID" baseline="0" dirty="0" err="1" smtClean="0"/>
              <a:t>immediately</a:t>
            </a:r>
            <a:r>
              <a:rPr lang="id-ID" baseline="0" dirty="0" smtClean="0"/>
              <a:t> </a:t>
            </a:r>
            <a:r>
              <a:rPr lang="id-ID" baseline="0" dirty="0" err="1" smtClean="0"/>
              <a:t>to</a:t>
            </a:r>
            <a:r>
              <a:rPr lang="id-ID" baseline="0" dirty="0" smtClean="0"/>
              <a:t> </a:t>
            </a:r>
            <a:r>
              <a:rPr lang="id-ID" baseline="0" dirty="0" err="1" smtClean="0"/>
              <a:t>all</a:t>
            </a:r>
            <a:r>
              <a:rPr lang="id-ID" baseline="0" dirty="0" smtClean="0"/>
              <a:t> </a:t>
            </a:r>
            <a:r>
              <a:rPr lang="id-ID" baseline="0" dirty="0" err="1" smtClean="0"/>
              <a:t>of</a:t>
            </a:r>
            <a:r>
              <a:rPr lang="id-ID" baseline="0" dirty="0" smtClean="0"/>
              <a:t> </a:t>
            </a:r>
            <a:r>
              <a:rPr lang="id-ID" baseline="0" dirty="0" err="1" smtClean="0"/>
              <a:t>the</a:t>
            </a:r>
            <a:r>
              <a:rPr lang="id-ID" baseline="0" dirty="0" smtClean="0"/>
              <a:t> </a:t>
            </a:r>
            <a:r>
              <a:rPr lang="id-ID" baseline="0" dirty="0" err="1" smtClean="0"/>
              <a:t>connected</a:t>
            </a:r>
            <a:r>
              <a:rPr lang="id-ID" baseline="0" dirty="0" smtClean="0"/>
              <a:t> </a:t>
            </a:r>
            <a:r>
              <a:rPr lang="id-ID" baseline="0" dirty="0" err="1" smtClean="0"/>
              <a:t>devices</a:t>
            </a:r>
            <a:r>
              <a:rPr lang="id-ID" baseline="0" dirty="0" smtClean="0"/>
              <a:t> </a:t>
            </a:r>
            <a:r>
              <a:rPr lang="id-ID" baseline="0" dirty="0" err="1" smtClean="0"/>
              <a:t>to</a:t>
            </a:r>
            <a:r>
              <a:rPr lang="id-ID" baseline="0" dirty="0" smtClean="0"/>
              <a:t> </a:t>
            </a:r>
            <a:r>
              <a:rPr lang="id-ID" baseline="0" dirty="0" err="1" smtClean="0"/>
              <a:t>the</a:t>
            </a:r>
            <a:r>
              <a:rPr lang="id-ID" baseline="0" dirty="0" smtClean="0"/>
              <a:t> </a:t>
            </a:r>
            <a:r>
              <a:rPr lang="id-ID" baseline="0" dirty="0" err="1" smtClean="0"/>
              <a:t>system</a:t>
            </a:r>
            <a:r>
              <a:rPr lang="id-ID" baseline="0" dirty="0" smtClean="0"/>
              <a:t>. To </a:t>
            </a:r>
            <a:r>
              <a:rPr lang="id-ID" baseline="0" dirty="0" err="1" smtClean="0"/>
              <a:t>people’s</a:t>
            </a:r>
            <a:r>
              <a:rPr lang="id-ID" baseline="0" dirty="0" smtClean="0"/>
              <a:t> </a:t>
            </a:r>
            <a:r>
              <a:rPr lang="id-ID" baseline="0" dirty="0" err="1" smtClean="0"/>
              <a:t>desktops</a:t>
            </a:r>
            <a:r>
              <a:rPr lang="id-ID" baseline="0" dirty="0" smtClean="0"/>
              <a:t>, </a:t>
            </a:r>
            <a:r>
              <a:rPr lang="id-ID" baseline="0" dirty="0" err="1" smtClean="0"/>
              <a:t>smartphones</a:t>
            </a:r>
            <a:r>
              <a:rPr lang="id-ID" baseline="0" dirty="0" smtClean="0"/>
              <a:t>, </a:t>
            </a:r>
            <a:r>
              <a:rPr lang="id-ID" baseline="0" dirty="0" err="1" smtClean="0"/>
              <a:t>tablets</a:t>
            </a:r>
            <a:r>
              <a:rPr lang="id-ID" baseline="0" dirty="0" smtClean="0"/>
              <a:t>.</a:t>
            </a:r>
          </a:p>
          <a:p>
            <a:endParaRPr lang="id-ID" baseline="0" dirty="0" smtClean="0"/>
          </a:p>
        </p:txBody>
      </p:sp>
      <p:sp>
        <p:nvSpPr>
          <p:cNvPr id="4" name="Slide Number Placeholder 3"/>
          <p:cNvSpPr>
            <a:spLocks noGrp="1"/>
          </p:cNvSpPr>
          <p:nvPr>
            <p:ph type="sldNum" sz="quarter" idx="10"/>
          </p:nvPr>
        </p:nvSpPr>
        <p:spPr/>
        <p:txBody>
          <a:bodyPr/>
          <a:lstStyle/>
          <a:p>
            <a:fld id="{55C38DD1-33AA-4996-977A-42B26A155BBE}" type="slidenum">
              <a:rPr lang="id-ID" smtClean="0"/>
              <a:t>12</a:t>
            </a:fld>
            <a:endParaRPr lang="id-ID"/>
          </a:p>
        </p:txBody>
      </p:sp>
    </p:spTree>
    <p:extLst>
      <p:ext uri="{BB962C8B-B14F-4D97-AF65-F5344CB8AC3E}">
        <p14:creationId xmlns:p14="http://schemas.microsoft.com/office/powerpoint/2010/main" val="16299100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Sam</a:t>
            </a:r>
          </a:p>
          <a:p>
            <a:r>
              <a:rPr lang="en-US" sz="1200" u="none" kern="1200" baseline="0" dirty="0" smtClean="0">
                <a:solidFill>
                  <a:schemeClr val="tx1"/>
                </a:solidFill>
                <a:latin typeface="+mn-lt"/>
                <a:ea typeface="+mn-ea"/>
                <a:cs typeface="+mn-cs"/>
              </a:rPr>
              <a:t>And guess what?</a:t>
            </a:r>
          </a:p>
          <a:p>
            <a:r>
              <a:rPr lang="en-US" sz="1200" u="none" kern="1200" baseline="0" dirty="0" smtClean="0">
                <a:solidFill>
                  <a:schemeClr val="tx1"/>
                </a:solidFill>
                <a:latin typeface="+mn-lt"/>
                <a:ea typeface="+mn-ea"/>
                <a:cs typeface="+mn-cs"/>
              </a:rPr>
              <a:t>We don’t run a single server.</a:t>
            </a:r>
          </a:p>
          <a:p>
            <a:r>
              <a:rPr lang="en-US" sz="1200" u="none" kern="1200" baseline="0" dirty="0" smtClean="0">
                <a:solidFill>
                  <a:schemeClr val="tx1"/>
                </a:solidFill>
                <a:latin typeface="+mn-lt"/>
                <a:ea typeface="+mn-ea"/>
                <a:cs typeface="+mn-cs"/>
              </a:rPr>
              <a:t>Not one, anywhere. In fact, our hosting bill is almost non-existent, and we don't spend money on monitoring &amp; maintenance of infrastructure.</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To give you a little more context on what we've built, I need to show you our platform.</a:t>
            </a:r>
            <a:endParaRPr lang="id-ID" dirty="0"/>
          </a:p>
        </p:txBody>
      </p:sp>
      <p:sp>
        <p:nvSpPr>
          <p:cNvPr id="4" name="Slide Number Placeholder 3"/>
          <p:cNvSpPr>
            <a:spLocks noGrp="1"/>
          </p:cNvSpPr>
          <p:nvPr>
            <p:ph type="sldNum" sz="quarter" idx="10"/>
          </p:nvPr>
        </p:nvSpPr>
        <p:spPr/>
        <p:txBody>
          <a:bodyPr/>
          <a:lstStyle/>
          <a:p>
            <a:fld id="{55C38DD1-33AA-4996-977A-42B26A155BBE}" type="slidenum">
              <a:rPr lang="id-ID" smtClean="0"/>
              <a:t>13</a:t>
            </a:fld>
            <a:endParaRPr lang="id-ID"/>
          </a:p>
        </p:txBody>
      </p:sp>
    </p:spTree>
    <p:extLst>
      <p:ext uri="{BB962C8B-B14F-4D97-AF65-F5344CB8AC3E}">
        <p14:creationId xmlns:p14="http://schemas.microsoft.com/office/powerpoint/2010/main" val="15668048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Users can watch videos using our online web-based course viewer.</a:t>
            </a:r>
            <a:r>
              <a:rPr lang="en-US" baseline="0" dirty="0" smtClean="0"/>
              <a:t> They can do quizzes &amp; practice exams. </a:t>
            </a:r>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14</a:t>
            </a:fld>
            <a:endParaRPr lang="id-ID"/>
          </a:p>
        </p:txBody>
      </p:sp>
    </p:spTree>
    <p:extLst>
      <p:ext uri="{BB962C8B-B14F-4D97-AF65-F5344CB8AC3E}">
        <p14:creationId xmlns:p14="http://schemas.microsoft.com/office/powerpoint/2010/main" val="4609818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web site is responsive and scales down nicely for both smartphones &amp; tablets. We have touch support</a:t>
            </a:r>
            <a:r>
              <a:rPr lang="is-IS" dirty="0" smtClean="0"/>
              <a:t>… a native app is in the works.</a:t>
            </a:r>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15</a:t>
            </a:fld>
            <a:endParaRPr lang="id-ID"/>
          </a:p>
        </p:txBody>
      </p:sp>
    </p:spTree>
    <p:extLst>
      <p:ext uri="{BB962C8B-B14F-4D97-AF65-F5344CB8AC3E}">
        <p14:creationId xmlns:p14="http://schemas.microsoft.com/office/powerpoint/2010/main" val="11687032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run our own discussion forums, which are integrated into the platform &amp; the courses. People can ask questions, answer questions, vote answers up &amp; down – stack overflow</a:t>
            </a:r>
            <a:r>
              <a:rPr lang="en-US" baseline="0" dirty="0" smtClean="0"/>
              <a:t> style. Users build reputation.</a:t>
            </a:r>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16</a:t>
            </a:fld>
            <a:endParaRPr lang="id-ID"/>
          </a:p>
        </p:txBody>
      </p:sp>
    </p:spTree>
    <p:extLst>
      <p:ext uri="{BB962C8B-B14F-4D97-AF65-F5344CB8AC3E}">
        <p14:creationId xmlns:p14="http://schemas.microsoft.com/office/powerpoint/2010/main" val="4555084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Sam</a:t>
            </a:r>
          </a:p>
          <a:p>
            <a:r>
              <a:rPr lang="en-US" dirty="0" smtClean="0"/>
              <a:t>So this isn’t something small</a:t>
            </a:r>
            <a:r>
              <a:rPr lang="en-US" baseline="0" dirty="0" smtClean="0"/>
              <a:t> scale &amp; experimental</a:t>
            </a:r>
            <a:r>
              <a:rPr lang="is-IS" baseline="0" dirty="0" smtClean="0"/>
              <a:t>… it’s a fully fledged, rich web application.</a:t>
            </a:r>
          </a:p>
          <a:p>
            <a:endParaRPr lang="is-IS" baseline="0" dirty="0" smtClean="0"/>
          </a:p>
          <a:p>
            <a:r>
              <a:rPr lang="is-IS" baseline="0" dirty="0" smtClean="0"/>
              <a:t>In fact, our ultimate aim is to build the online learning system of the future. We want to white-label the technology and allow people to create new schools on demand.</a:t>
            </a:r>
          </a:p>
          <a:p>
            <a:endParaRPr lang="is-IS" baseline="0" dirty="0" smtClean="0"/>
          </a:p>
          <a:p>
            <a:r>
              <a:rPr lang="is-IS" baseline="0" dirty="0" smtClean="0"/>
              <a:t>We’ve built a rich editing interface for instructors to edit courses, add lessons, upload videos, create quizzes.</a:t>
            </a:r>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17</a:t>
            </a:fld>
            <a:endParaRPr lang="id-ID"/>
          </a:p>
        </p:txBody>
      </p:sp>
    </p:spTree>
    <p:extLst>
      <p:ext uri="{BB962C8B-B14F-4D97-AF65-F5344CB8AC3E}">
        <p14:creationId xmlns:p14="http://schemas.microsoft.com/office/powerpoint/2010/main" val="20216647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Pete</a:t>
            </a:r>
          </a:p>
          <a:p>
            <a:r>
              <a:rPr lang="en-US" sz="1200" kern="1200" dirty="0" smtClean="0">
                <a:solidFill>
                  <a:schemeClr val="tx1"/>
                </a:solidFill>
                <a:effectLst/>
                <a:latin typeface="+mn-lt"/>
                <a:ea typeface="+mn-ea"/>
                <a:cs typeface="+mn-cs"/>
              </a:rPr>
              <a:t>Over the course of building</a:t>
            </a:r>
            <a:r>
              <a:rPr lang="en-US" sz="1200" kern="1200" baseline="0" dirty="0" smtClean="0">
                <a:solidFill>
                  <a:schemeClr val="tx1"/>
                </a:solidFill>
                <a:effectLst/>
                <a:latin typeface="+mn-lt"/>
                <a:ea typeface="+mn-ea"/>
                <a:cs typeface="+mn-cs"/>
              </a:rPr>
              <a:t> A Cloud Guru and learning to really understand serverless technologies we came up with the 5 principles of serverless architectures. These principles are our attempt to describe serverless in a little more detail. It doesn’t mean that you need to follow all of these principles all of the time. However, if you are ever in doubt they are a good guide to building a serverless application.</a:t>
            </a:r>
          </a:p>
          <a:p>
            <a:endParaRPr lang="en-US" dirty="0" smtClean="0">
              <a:effectLst/>
            </a:endParaRPr>
          </a:p>
          <a:p>
            <a:pPr lvl="0"/>
            <a:r>
              <a:rPr lang="en-US" dirty="0" smtClean="0">
                <a:effectLst/>
              </a:rPr>
              <a:t>So, let me tell </a:t>
            </a:r>
            <a:r>
              <a:rPr lang="en-US" baseline="0" dirty="0" smtClean="0">
                <a:effectLst/>
              </a:rPr>
              <a:t>you what they are right now and then we will explain how we applied each principle to building A Cloud Guru.</a:t>
            </a:r>
          </a:p>
          <a:p>
            <a:pPr lvl="0"/>
            <a:endParaRPr lang="en-US" baseline="0" dirty="0" smtClean="0">
              <a:effectLst/>
            </a:endParaRPr>
          </a:p>
          <a:p>
            <a:pPr lvl="0"/>
            <a:r>
              <a:rPr lang="en-US" baseline="0" dirty="0" smtClean="0">
                <a:effectLst/>
              </a:rPr>
              <a:t>Principle 1: </a:t>
            </a:r>
            <a:r>
              <a:rPr lang="en-US" dirty="0" smtClean="0">
                <a:effectLst/>
              </a:rPr>
              <a:t>Use a compute service to execute code on demand (no servers)</a:t>
            </a:r>
          </a:p>
          <a:p>
            <a:pPr lvl="0"/>
            <a:r>
              <a:rPr lang="en-US" dirty="0" smtClean="0">
                <a:effectLst/>
              </a:rPr>
              <a:t>Principle</a:t>
            </a:r>
            <a:r>
              <a:rPr lang="en-US" baseline="0" dirty="0" smtClean="0">
                <a:effectLst/>
              </a:rPr>
              <a:t> 2: </a:t>
            </a:r>
            <a:r>
              <a:rPr lang="en-US" dirty="0" smtClean="0">
                <a:effectLst/>
              </a:rPr>
              <a:t>Write single-purpose stateless functions</a:t>
            </a:r>
          </a:p>
          <a:p>
            <a:pPr lvl="0"/>
            <a:r>
              <a:rPr lang="en-US" dirty="0" smtClean="0">
                <a:effectLst/>
              </a:rPr>
              <a:t>Principle</a:t>
            </a:r>
            <a:r>
              <a:rPr lang="en-US" baseline="0" dirty="0" smtClean="0">
                <a:effectLst/>
              </a:rPr>
              <a:t> 3: </a:t>
            </a:r>
            <a:r>
              <a:rPr lang="en-US" dirty="0" smtClean="0">
                <a:effectLst/>
              </a:rPr>
              <a:t>Design push-based, event-driven pipelines</a:t>
            </a:r>
          </a:p>
          <a:p>
            <a:pPr lvl="0"/>
            <a:r>
              <a:rPr lang="en-US" dirty="0" smtClean="0">
                <a:effectLst/>
              </a:rPr>
              <a:t>Principle 4: Create thicker, more powerful front ends</a:t>
            </a:r>
          </a:p>
          <a:p>
            <a:pPr lvl="0"/>
            <a:r>
              <a:rPr lang="en-US" dirty="0" smtClean="0">
                <a:effectLst/>
              </a:rPr>
              <a:t>Principle 5: Embrace third-party services</a:t>
            </a:r>
          </a:p>
          <a:p>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18</a:t>
            </a:fld>
            <a:endParaRPr lang="id-ID"/>
          </a:p>
        </p:txBody>
      </p:sp>
    </p:spTree>
    <p:extLst>
      <p:ext uri="{BB962C8B-B14F-4D97-AF65-F5344CB8AC3E}">
        <p14:creationId xmlns:p14="http://schemas.microsoft.com/office/powerpoint/2010/main" val="9940969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Show the web site</a:t>
            </a:r>
          </a:p>
        </p:txBody>
      </p:sp>
      <p:sp>
        <p:nvSpPr>
          <p:cNvPr id="4" name="Slide Number Placeholder 3"/>
          <p:cNvSpPr>
            <a:spLocks noGrp="1"/>
          </p:cNvSpPr>
          <p:nvPr>
            <p:ph type="sldNum" sz="quarter" idx="10"/>
          </p:nvPr>
        </p:nvSpPr>
        <p:spPr/>
        <p:txBody>
          <a:bodyPr/>
          <a:lstStyle/>
          <a:p>
            <a:fld id="{55C38DD1-33AA-4996-977A-42B26A155BBE}" type="slidenum">
              <a:rPr lang="id-ID" smtClean="0"/>
              <a:t>19</a:t>
            </a:fld>
            <a:endParaRPr lang="id-ID"/>
          </a:p>
        </p:txBody>
      </p:sp>
    </p:spTree>
    <p:extLst>
      <p:ext uri="{BB962C8B-B14F-4D97-AF65-F5344CB8AC3E}">
        <p14:creationId xmlns:p14="http://schemas.microsoft.com/office/powerpoint/2010/main" val="6443074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fld id="{55C38DD1-33AA-4996-977A-42B26A155BBE}" type="slidenum">
              <a:rPr lang="id-ID" smtClean="0"/>
              <a:t>2</a:t>
            </a:fld>
            <a:endParaRPr lang="id-ID"/>
          </a:p>
        </p:txBody>
      </p:sp>
    </p:spTree>
    <p:extLst>
      <p:ext uri="{BB962C8B-B14F-4D97-AF65-F5344CB8AC3E}">
        <p14:creationId xmlns:p14="http://schemas.microsoft.com/office/powerpoint/2010/main" val="703439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Here’s the components of the system we’re going</a:t>
            </a:r>
            <a:r>
              <a:rPr lang="en-US" b="1" baseline="0" dirty="0" smtClean="0"/>
              <a:t> to build up.</a:t>
            </a:r>
          </a:p>
          <a:p>
            <a:endParaRPr lang="en-US" b="1" baseline="0" dirty="0" smtClean="0"/>
          </a:p>
          <a:p>
            <a:r>
              <a:rPr lang="en-US" b="1" baseline="0" dirty="0" smtClean="0"/>
              <a:t>A web application, hosted on any CDN (doesn’t need a web server), to host the web site assets.</a:t>
            </a:r>
          </a:p>
          <a:p>
            <a:r>
              <a:rPr lang="en-US" b="1" baseline="0" dirty="0" smtClean="0"/>
              <a:t>An authentication system allowing users to sign up &amp; sign in.</a:t>
            </a:r>
          </a:p>
          <a:p>
            <a:r>
              <a:rPr lang="en-US" b="1" baseline="0" dirty="0" smtClean="0"/>
              <a:t>A custom API to provide private details about users.</a:t>
            </a:r>
          </a:p>
          <a:p>
            <a:r>
              <a:rPr lang="en-US" b="1" baseline="0" dirty="0" smtClean="0"/>
              <a:t>A video upload / transcoding pipeline.</a:t>
            </a:r>
          </a:p>
          <a:p>
            <a:r>
              <a:rPr lang="en-US" b="1" baseline="0" dirty="0" smtClean="0"/>
              <a:t>A database that contains a list of all the videos.</a:t>
            </a:r>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20</a:t>
            </a:fld>
            <a:endParaRPr lang="id-ID"/>
          </a:p>
        </p:txBody>
      </p:sp>
    </p:spTree>
    <p:extLst>
      <p:ext uri="{BB962C8B-B14F-4D97-AF65-F5344CB8AC3E}">
        <p14:creationId xmlns:p14="http://schemas.microsoft.com/office/powerpoint/2010/main" val="12767933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21</a:t>
            </a:fld>
            <a:endParaRPr lang="id-ID"/>
          </a:p>
        </p:txBody>
      </p:sp>
    </p:spTree>
    <p:extLst>
      <p:ext uri="{BB962C8B-B14F-4D97-AF65-F5344CB8AC3E}">
        <p14:creationId xmlns:p14="http://schemas.microsoft.com/office/powerpoint/2010/main" val="14286973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22</a:t>
            </a:fld>
            <a:endParaRPr lang="id-ID"/>
          </a:p>
        </p:txBody>
      </p:sp>
    </p:spTree>
    <p:extLst>
      <p:ext uri="{BB962C8B-B14F-4D97-AF65-F5344CB8AC3E}">
        <p14:creationId xmlns:p14="http://schemas.microsoft.com/office/powerpoint/2010/main" val="20876147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23</a:t>
            </a:fld>
            <a:endParaRPr lang="id-ID"/>
          </a:p>
        </p:txBody>
      </p:sp>
    </p:spTree>
    <p:extLst>
      <p:ext uri="{BB962C8B-B14F-4D97-AF65-F5344CB8AC3E}">
        <p14:creationId xmlns:p14="http://schemas.microsoft.com/office/powerpoint/2010/main" val="20725013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24</a:t>
            </a:fld>
            <a:endParaRPr lang="id-ID"/>
          </a:p>
        </p:txBody>
      </p:sp>
    </p:spTree>
    <p:extLst>
      <p:ext uri="{BB962C8B-B14F-4D97-AF65-F5344CB8AC3E}">
        <p14:creationId xmlns:p14="http://schemas.microsoft.com/office/powerpoint/2010/main" val="15539011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25</a:t>
            </a:fld>
            <a:endParaRPr lang="id-ID"/>
          </a:p>
        </p:txBody>
      </p:sp>
    </p:spTree>
    <p:extLst>
      <p:ext uri="{BB962C8B-B14F-4D97-AF65-F5344CB8AC3E}">
        <p14:creationId xmlns:p14="http://schemas.microsoft.com/office/powerpoint/2010/main" val="17320204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Show the web site</a:t>
            </a:r>
          </a:p>
        </p:txBody>
      </p:sp>
      <p:sp>
        <p:nvSpPr>
          <p:cNvPr id="4" name="Slide Number Placeholder 3"/>
          <p:cNvSpPr>
            <a:spLocks noGrp="1"/>
          </p:cNvSpPr>
          <p:nvPr>
            <p:ph type="sldNum" sz="quarter" idx="10"/>
          </p:nvPr>
        </p:nvSpPr>
        <p:spPr/>
        <p:txBody>
          <a:bodyPr/>
          <a:lstStyle/>
          <a:p>
            <a:fld id="{55C38DD1-33AA-4996-977A-42B26A155BBE}" type="slidenum">
              <a:rPr lang="id-ID" smtClean="0"/>
              <a:t>26</a:t>
            </a:fld>
            <a:endParaRPr lang="id-ID"/>
          </a:p>
        </p:txBody>
      </p:sp>
    </p:spTree>
    <p:extLst>
      <p:ext uri="{BB962C8B-B14F-4D97-AF65-F5344CB8AC3E}">
        <p14:creationId xmlns:p14="http://schemas.microsoft.com/office/powerpoint/2010/main" val="12191009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fld id="{55C38DD1-33AA-4996-977A-42B26A155BBE}" type="slidenum">
              <a:rPr lang="id-ID" smtClean="0"/>
              <a:t>3</a:t>
            </a:fld>
            <a:endParaRPr lang="id-ID"/>
          </a:p>
        </p:txBody>
      </p:sp>
    </p:spTree>
    <p:extLst>
      <p:ext uri="{BB962C8B-B14F-4D97-AF65-F5344CB8AC3E}">
        <p14:creationId xmlns:p14="http://schemas.microsoft.com/office/powerpoint/2010/main" val="15585925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fld id="{55C38DD1-33AA-4996-977A-42B26A155BBE}" type="slidenum">
              <a:rPr lang="id-ID" smtClean="0"/>
              <a:t>4</a:t>
            </a:fld>
            <a:endParaRPr lang="id-ID"/>
          </a:p>
        </p:txBody>
      </p:sp>
    </p:spTree>
    <p:extLst>
      <p:ext uri="{BB962C8B-B14F-4D97-AF65-F5344CB8AC3E}">
        <p14:creationId xmlns:p14="http://schemas.microsoft.com/office/powerpoint/2010/main" val="17449782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u="none" kern="1200" baseline="0" dirty="0" smtClean="0">
                <a:solidFill>
                  <a:schemeClr val="tx1"/>
                </a:solidFill>
                <a:latin typeface="+mn-lt"/>
                <a:ea typeface="+mn-ea"/>
                <a:cs typeface="+mn-cs"/>
              </a:rPr>
              <a:t>Sam</a:t>
            </a:r>
          </a:p>
          <a:p>
            <a:r>
              <a:rPr lang="en-US" sz="1200" u="none" kern="1200" baseline="0" dirty="0" smtClean="0">
                <a:solidFill>
                  <a:schemeClr val="tx1"/>
                </a:solidFill>
                <a:latin typeface="+mn-lt"/>
                <a:ea typeface="+mn-ea"/>
                <a:cs typeface="+mn-cs"/>
              </a:rPr>
              <a:t>My name is Sam </a:t>
            </a:r>
            <a:r>
              <a:rPr lang="en-US" sz="1200" u="none" kern="1200" baseline="0" dirty="0" err="1" smtClean="0">
                <a:solidFill>
                  <a:schemeClr val="tx1"/>
                </a:solidFill>
                <a:latin typeface="+mn-lt"/>
                <a:ea typeface="+mn-ea"/>
                <a:cs typeface="+mn-cs"/>
              </a:rPr>
              <a:t>Kroonenburg</a:t>
            </a:r>
            <a:r>
              <a:rPr lang="en-US" sz="1200" u="none" kern="1200" baseline="0" dirty="0" smtClean="0">
                <a:solidFill>
                  <a:schemeClr val="tx1"/>
                </a:solidFill>
                <a:latin typeface="+mn-lt"/>
                <a:ea typeface="+mn-ea"/>
                <a:cs typeface="+mn-cs"/>
              </a:rPr>
              <a:t> and I’m the CTO &amp; co-founder of an online social learning platform called A Cloud Guru. We’ve built our platform technology entirely </a:t>
            </a:r>
            <a:r>
              <a:rPr lang="en-US" sz="1200" u="none" kern="1200" baseline="0" dirty="0" err="1" smtClean="0">
                <a:solidFill>
                  <a:schemeClr val="tx1"/>
                </a:solidFill>
                <a:latin typeface="+mn-lt"/>
                <a:ea typeface="+mn-ea"/>
                <a:cs typeface="+mn-cs"/>
              </a:rPr>
              <a:t>serverless</a:t>
            </a:r>
            <a:r>
              <a:rPr lang="en-US" sz="1200" u="none" kern="1200" baseline="0" dirty="0" smtClean="0">
                <a:solidFill>
                  <a:schemeClr val="tx1"/>
                </a:solidFill>
                <a:latin typeface="+mn-lt"/>
                <a:ea typeface="+mn-ea"/>
                <a:cs typeface="+mn-cs"/>
              </a:rPr>
              <a:t> – in fact, we’re a completely </a:t>
            </a:r>
            <a:r>
              <a:rPr lang="en-US" sz="1200" u="none" kern="1200" baseline="0" dirty="0" err="1" smtClean="0">
                <a:solidFill>
                  <a:schemeClr val="tx1"/>
                </a:solidFill>
                <a:latin typeface="+mn-lt"/>
                <a:ea typeface="+mn-ea"/>
                <a:cs typeface="+mn-cs"/>
              </a:rPr>
              <a:t>serverless</a:t>
            </a:r>
            <a:r>
              <a:rPr lang="en-US" sz="1200" u="none" kern="1200" baseline="0" dirty="0" smtClean="0">
                <a:solidFill>
                  <a:schemeClr val="tx1"/>
                </a:solidFill>
                <a:latin typeface="+mn-lt"/>
                <a:ea typeface="+mn-ea"/>
                <a:cs typeface="+mn-cs"/>
              </a:rPr>
              <a:t> company. The only machines we run are our dev laptops.</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I’ve been living in Melbourne, Australia, for the past 5 years, and prior to this I spent the majority of my career with Microsoft. I was a developer on the Windows team in Seattle, where I worked in the core file systems group. There my major focus was the Disk Defragmenter — which I owned, and had the </a:t>
            </a:r>
            <a:r>
              <a:rPr lang="en-US" sz="1200" u="none" kern="1200" baseline="0" dirty="0" err="1" smtClean="0">
                <a:solidFill>
                  <a:schemeClr val="tx1"/>
                </a:solidFill>
                <a:latin typeface="+mn-lt"/>
                <a:ea typeface="+mn-ea"/>
                <a:cs typeface="+mn-cs"/>
              </a:rPr>
              <a:t>honour</a:t>
            </a:r>
            <a:r>
              <a:rPr lang="en-US" sz="1200" u="none" kern="1200" baseline="0" dirty="0" smtClean="0">
                <a:solidFill>
                  <a:schemeClr val="tx1"/>
                </a:solidFill>
                <a:latin typeface="+mn-lt"/>
                <a:ea typeface="+mn-ea"/>
                <a:cs typeface="+mn-cs"/>
              </a:rPr>
              <a:t> of rewriting for Windows 7. I also worked on System Restore, Volume Shrink and the Volume Disk Service. I then worked for Microsoft in Oslo, Norway, on Microsoft’s next generation version of FAST Search.</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So, when I talk about </a:t>
            </a:r>
            <a:r>
              <a:rPr lang="en-US" sz="1200" u="none" kern="1200" baseline="0" dirty="0" err="1" smtClean="0">
                <a:solidFill>
                  <a:schemeClr val="tx1"/>
                </a:solidFill>
                <a:latin typeface="+mn-lt"/>
                <a:ea typeface="+mn-ea"/>
                <a:cs typeface="+mn-cs"/>
              </a:rPr>
              <a:t>serverless</a:t>
            </a:r>
            <a:r>
              <a:rPr lang="en-US" sz="1200" u="none" kern="1200" baseline="0" dirty="0" smtClean="0">
                <a:solidFill>
                  <a:schemeClr val="tx1"/>
                </a:solidFill>
                <a:latin typeface="+mn-lt"/>
                <a:ea typeface="+mn-ea"/>
                <a:cs typeface="+mn-cs"/>
              </a:rPr>
              <a:t> architectures today — please know that I’m not anti-server — I’ve spent a large portion of my career building server software.</a:t>
            </a:r>
          </a:p>
          <a:p>
            <a:endParaRPr lang="is-IS" dirty="0" smtClean="0"/>
          </a:p>
          <a:p>
            <a:r>
              <a:rPr lang="is-IS" dirty="0" smtClean="0"/>
              <a:t>And then, this guy next to me with</a:t>
            </a:r>
            <a:r>
              <a:rPr lang="is-IS" baseline="0" dirty="0" smtClean="0"/>
              <a:t> the bond villain accent is Pete...</a:t>
            </a:r>
          </a:p>
          <a:p>
            <a:endParaRPr lang="is-IS" dirty="0" smtClean="0"/>
          </a:p>
          <a:p>
            <a:endParaRPr lang="is-IS" dirty="0" smtClean="0"/>
          </a:p>
          <a:p>
            <a:r>
              <a:rPr lang="en-US" b="1" dirty="0" smtClean="0"/>
              <a:t>Pete...</a:t>
            </a:r>
          </a:p>
          <a:p>
            <a:r>
              <a:rPr lang="en-US" dirty="0" smtClean="0"/>
              <a:t>Hi everyone, my name is Peter </a:t>
            </a:r>
            <a:r>
              <a:rPr lang="en-US" dirty="0" err="1" smtClean="0"/>
              <a:t>Sbarski</a:t>
            </a:r>
            <a:r>
              <a:rPr lang="en-US" dirty="0" smtClean="0"/>
              <a:t> and I am VP of Engineering at A Cloud Guru. I have a background in computer science having received a PhD in Comp. Sci. back in 2008. Before joining A Cloud Guru I worked as a software development lead for a consultancy in Melbourne, Australia for about</a:t>
            </a:r>
            <a:r>
              <a:rPr lang="en-US" baseline="0" dirty="0" smtClean="0"/>
              <a:t> 5 years. I have also worked at the </a:t>
            </a:r>
            <a:r>
              <a:rPr lang="en-US" baseline="0" dirty="0" err="1" smtClean="0"/>
              <a:t>Defence</a:t>
            </a:r>
            <a:r>
              <a:rPr lang="en-US" baseline="0" dirty="0" smtClean="0"/>
              <a:t> Science and Technology </a:t>
            </a:r>
            <a:r>
              <a:rPr lang="en-US" baseline="0" dirty="0" err="1" smtClean="0"/>
              <a:t>Organisation</a:t>
            </a:r>
            <a:r>
              <a:rPr lang="en-US" baseline="0" dirty="0" smtClean="0"/>
              <a:t> and the UN in New York</a:t>
            </a:r>
            <a:r>
              <a:rPr lang="en-US" dirty="0" smtClean="0"/>
              <a:t>. I have an interest in cloud,</a:t>
            </a:r>
            <a:r>
              <a:rPr lang="en-US" baseline="0" dirty="0" smtClean="0"/>
              <a:t> software architecture, and the ever changing and crazy world of web technologies. At the moment my primary interest is </a:t>
            </a:r>
            <a:r>
              <a:rPr lang="en-US" baseline="0" dirty="0" err="1" smtClean="0"/>
              <a:t>serverless</a:t>
            </a:r>
            <a:r>
              <a:rPr lang="en-US" baseline="0" dirty="0" smtClean="0"/>
              <a:t> technologies on which I spend most of my time. </a:t>
            </a:r>
            <a:endParaRPr lang="en-US" b="1" dirty="0"/>
          </a:p>
        </p:txBody>
      </p:sp>
      <p:sp>
        <p:nvSpPr>
          <p:cNvPr id="4" name="Slide Number Placeholder 3"/>
          <p:cNvSpPr>
            <a:spLocks noGrp="1"/>
          </p:cNvSpPr>
          <p:nvPr>
            <p:ph type="sldNum" sz="quarter" idx="10"/>
          </p:nvPr>
        </p:nvSpPr>
        <p:spPr/>
        <p:txBody>
          <a:bodyPr/>
          <a:lstStyle/>
          <a:p>
            <a:fld id="{55C38DD1-33AA-4996-977A-42B26A155BBE}" type="slidenum">
              <a:rPr lang="id-ID" smtClean="0"/>
              <a:t>5</a:t>
            </a:fld>
            <a:endParaRPr lang="id-ID"/>
          </a:p>
        </p:txBody>
      </p:sp>
    </p:spTree>
    <p:extLst>
      <p:ext uri="{BB962C8B-B14F-4D97-AF65-F5344CB8AC3E}">
        <p14:creationId xmlns:p14="http://schemas.microsoft.com/office/powerpoint/2010/main" val="5214038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Sam</a:t>
            </a:r>
          </a:p>
          <a:p>
            <a:r>
              <a:rPr lang="en-US" dirty="0" smtClean="0"/>
              <a:t>There's a fundamental shift underway</a:t>
            </a:r>
            <a:r>
              <a:rPr lang="is-IS" dirty="0" smtClean="0"/>
              <a:t>…</a:t>
            </a:r>
            <a:r>
              <a:rPr lang="en-US" dirty="0" smtClean="0"/>
              <a:t> the</a:t>
            </a:r>
            <a:r>
              <a:rPr lang="en-US" baseline="0" dirty="0" smtClean="0"/>
              <a:t> </a:t>
            </a:r>
            <a:r>
              <a:rPr lang="en-US" dirty="0" smtClean="0"/>
              <a:t>movement toward </a:t>
            </a:r>
            <a:r>
              <a:rPr lang="en-US" dirty="0" err="1" smtClean="0"/>
              <a:t>serverless</a:t>
            </a:r>
            <a:r>
              <a:rPr lang="en-US" dirty="0" smtClean="0"/>
              <a:t> cloud architectures is absolutely blowing up right now.</a:t>
            </a:r>
          </a:p>
          <a:p>
            <a:endParaRPr lang="en-US" dirty="0" smtClean="0"/>
          </a:p>
          <a:p>
            <a:r>
              <a:rPr lang="en-US" dirty="0" smtClean="0"/>
              <a:t>With the release of code-execution-as-a-service technologies such as AWS Lambda, IBM </a:t>
            </a:r>
            <a:r>
              <a:rPr lang="en-US" dirty="0" err="1" smtClean="0"/>
              <a:t>OpenWhisk</a:t>
            </a:r>
            <a:r>
              <a:rPr lang="en-US" dirty="0" smtClean="0"/>
              <a:t>, Azure Functions &amp; Google Cloud Functions -- developers are now building entirely </a:t>
            </a:r>
            <a:r>
              <a:rPr lang="en-US" dirty="0" err="1" smtClean="0"/>
              <a:t>serverless</a:t>
            </a:r>
            <a:r>
              <a:rPr lang="en-US" dirty="0" smtClean="0"/>
              <a:t> platforms at scale. In these new architectures, traditional back-end servers are replaced with cloud functions acting as discrete single-purpose services. </a:t>
            </a:r>
          </a:p>
          <a:p>
            <a:endParaRPr lang="en-US" dirty="0" smtClean="0"/>
          </a:p>
          <a:p>
            <a:r>
              <a:rPr lang="en-US" dirty="0" smtClean="0"/>
              <a:t>Every major player in cloud is heavily investing in a </a:t>
            </a:r>
            <a:r>
              <a:rPr lang="en-US" dirty="0" err="1" smtClean="0"/>
              <a:t>serverless</a:t>
            </a:r>
            <a:r>
              <a:rPr lang="en-US" dirty="0" smtClean="0"/>
              <a:t> offering – everyone wants to lead</a:t>
            </a:r>
            <a:r>
              <a:rPr lang="en-US" baseline="0" dirty="0" smtClean="0"/>
              <a:t> the next generation of cloud technologies.</a:t>
            </a:r>
          </a:p>
          <a:p>
            <a:endParaRPr lang="en-US" baseline="0" dirty="0" smtClean="0"/>
          </a:p>
          <a:p>
            <a:r>
              <a:rPr lang="en-US" baseline="0" dirty="0" smtClean="0"/>
              <a:t>And the press is taking an interest – take a look at the NYT article from just a couple of days ago.</a:t>
            </a:r>
            <a:endParaRPr lang="en-US" dirty="0" smtClean="0"/>
          </a:p>
        </p:txBody>
      </p:sp>
      <p:sp>
        <p:nvSpPr>
          <p:cNvPr id="4" name="Slide Number Placeholder 3"/>
          <p:cNvSpPr>
            <a:spLocks noGrp="1"/>
          </p:cNvSpPr>
          <p:nvPr>
            <p:ph type="sldNum" sz="quarter" idx="10"/>
          </p:nvPr>
        </p:nvSpPr>
        <p:spPr/>
        <p:txBody>
          <a:bodyPr/>
          <a:lstStyle/>
          <a:p>
            <a:fld id="{55C38DD1-33AA-4996-977A-42B26A155BBE}" type="slidenum">
              <a:rPr lang="id-ID" smtClean="0"/>
              <a:t>6</a:t>
            </a:fld>
            <a:endParaRPr lang="id-ID"/>
          </a:p>
        </p:txBody>
      </p:sp>
    </p:spTree>
    <p:extLst>
      <p:ext uri="{BB962C8B-B14F-4D97-AF65-F5344CB8AC3E}">
        <p14:creationId xmlns:p14="http://schemas.microsoft.com/office/powerpoint/2010/main" val="13311218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Pete</a:t>
            </a:r>
          </a:p>
          <a:p>
            <a:r>
              <a:rPr lang="en-US" dirty="0" smtClean="0"/>
              <a:t>So before we go any</a:t>
            </a:r>
            <a:r>
              <a:rPr lang="en-US" baseline="0" dirty="0" smtClean="0"/>
              <a:t> further I think we need to define what serverless really means. We say that a system is serverless if it meets a simple rule: </a:t>
            </a:r>
          </a:p>
          <a:p>
            <a:pPr marL="0" indent="0">
              <a:buNone/>
            </a:pPr>
            <a:endParaRPr lang="en-US" baseline="0" dirty="0" smtClean="0"/>
          </a:p>
          <a:p>
            <a:pPr marL="0" indent="0">
              <a:buNone/>
            </a:pPr>
            <a:r>
              <a:rPr lang="en-US" baseline="0" dirty="0" smtClean="0"/>
              <a:t>- There aren’t any servers for you to run, manage or even access and,</a:t>
            </a:r>
          </a:p>
          <a:p>
            <a:pPr marL="0" indent="0">
              <a:buNone/>
            </a:pPr>
            <a:endParaRPr lang="en-US" baseline="0" dirty="0" smtClean="0"/>
          </a:p>
          <a:p>
            <a:pPr marL="0" indent="0">
              <a:buNone/>
            </a:pPr>
            <a:r>
              <a:rPr lang="en-US" baseline="0" dirty="0" smtClean="0"/>
              <a:t>- Your code runs in an ephemeral, scalable, stateless compute service such as AWS Lambda, IBM </a:t>
            </a:r>
            <a:r>
              <a:rPr lang="en-US" baseline="0" dirty="0" err="1" smtClean="0"/>
              <a:t>OpenWhisk</a:t>
            </a:r>
            <a:r>
              <a:rPr lang="en-US" baseline="0" dirty="0" smtClean="0"/>
              <a:t>, in an Azure Function or in a Google Cloud Functions.</a:t>
            </a:r>
          </a:p>
          <a:p>
            <a:pPr marL="0" indent="0">
              <a:buNone/>
            </a:pPr>
            <a:endParaRPr lang="en-US" baseline="0" dirty="0" smtClean="0"/>
          </a:p>
          <a:p>
            <a:pPr marL="0" indent="0">
              <a:buNone/>
            </a:pPr>
            <a:r>
              <a:rPr lang="en-US" baseline="0" dirty="0" smtClean="0"/>
              <a:t>- So, what are these </a:t>
            </a:r>
            <a:r>
              <a:rPr lang="en-US" baseline="0" dirty="0" err="1" smtClean="0"/>
              <a:t>serverless</a:t>
            </a:r>
            <a:r>
              <a:rPr lang="en-US" baseline="0" dirty="0" smtClean="0"/>
              <a:t> compute services? Let's take lambda as an example. You provide your code to lambda, in the form of a zip file... Your code is a single function... and lambda runs your code in response to an event. That might be you asking for it to be invoked, or a file being dropped into cloud storage, or an email being received.</a:t>
            </a:r>
          </a:p>
        </p:txBody>
      </p:sp>
      <p:sp>
        <p:nvSpPr>
          <p:cNvPr id="4" name="Slide Number Placeholder 3"/>
          <p:cNvSpPr>
            <a:spLocks noGrp="1"/>
          </p:cNvSpPr>
          <p:nvPr>
            <p:ph type="sldNum" sz="quarter" idx="10"/>
          </p:nvPr>
        </p:nvSpPr>
        <p:spPr/>
        <p:txBody>
          <a:bodyPr/>
          <a:lstStyle/>
          <a:p>
            <a:fld id="{55C38DD1-33AA-4996-977A-42B26A155BBE}" type="slidenum">
              <a:rPr lang="id-ID" smtClean="0"/>
              <a:t>7</a:t>
            </a:fld>
            <a:endParaRPr lang="id-ID"/>
          </a:p>
        </p:txBody>
      </p:sp>
    </p:spTree>
    <p:extLst>
      <p:ext uri="{BB962C8B-B14F-4D97-AF65-F5344CB8AC3E}">
        <p14:creationId xmlns:p14="http://schemas.microsoft.com/office/powerpoint/2010/main" val="12005079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b="1" kern="1200" dirty="0" smtClean="0">
                <a:solidFill>
                  <a:schemeClr val="tx1"/>
                </a:solidFill>
                <a:effectLst/>
                <a:latin typeface="+mn-lt"/>
                <a:ea typeface="+mn-ea"/>
                <a:cs typeface="+mn-cs"/>
              </a:rPr>
              <a:t>Pete</a:t>
            </a:r>
          </a:p>
          <a:p>
            <a:pPr marL="0" indent="0">
              <a:buNone/>
            </a:pPr>
            <a:r>
              <a:rPr lang="en-US" sz="1200" kern="1200" dirty="0" smtClean="0">
                <a:solidFill>
                  <a:schemeClr val="tx1"/>
                </a:solidFill>
                <a:effectLst/>
                <a:latin typeface="+mn-lt"/>
                <a:ea typeface="+mn-ea"/>
                <a:cs typeface="+mn-cs"/>
              </a:rPr>
              <a:t>By taking a compute service such as Lambda and making use of various powerful third-party APIs and web services, developers can build loosely coupled, scalable, and efficient architectures quickly. </a:t>
            </a:r>
            <a:r>
              <a:rPr lang="en-US" sz="1200" i="1" kern="1200" dirty="0" smtClean="0">
                <a:solidFill>
                  <a:schemeClr val="tx1"/>
                </a:solidFill>
                <a:effectLst/>
                <a:latin typeface="+mn-lt"/>
                <a:ea typeface="+mn-ea"/>
                <a:cs typeface="+mn-cs"/>
              </a:rPr>
              <a:t>Moving away from servers and infrastructure concerns, as well as allowing the developer to primarily focus on code is the ultimate goal behind serverless.</a:t>
            </a:r>
            <a:r>
              <a:rPr lang="en-US" dirty="0" smtClean="0">
                <a:effectLst/>
              </a:rPr>
              <a:t> </a:t>
            </a:r>
            <a:endParaRPr lang="en-US" baseline="0" dirty="0" smtClean="0"/>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x-none" sz="1200" kern="1200" dirty="0" smtClean="0">
                <a:solidFill>
                  <a:schemeClr val="tx1"/>
                </a:solidFill>
                <a:effectLst/>
                <a:latin typeface="+mn-lt"/>
                <a:ea typeface="+mn-ea"/>
                <a:cs typeface="+mn-cs"/>
              </a:rPr>
              <a:t>Before we </a:t>
            </a:r>
            <a:r>
              <a:rPr lang="en-US" sz="1200" kern="1200" dirty="0" smtClean="0">
                <a:solidFill>
                  <a:schemeClr val="tx1"/>
                </a:solidFill>
                <a:effectLst/>
                <a:latin typeface="+mn-lt"/>
                <a:ea typeface="+mn-ea"/>
                <a:cs typeface="+mn-cs"/>
              </a:rPr>
              <a:t>go any further we</a:t>
            </a:r>
            <a:r>
              <a:rPr lang="x-none" sz="1200" kern="1200" dirty="0" smtClean="0">
                <a:solidFill>
                  <a:schemeClr val="tx1"/>
                </a:solidFill>
                <a:effectLst/>
                <a:latin typeface="+mn-lt"/>
                <a:ea typeface="+mn-ea"/>
                <a:cs typeface="+mn-cs"/>
              </a:rPr>
              <a:t> shoul</a:t>
            </a:r>
            <a:r>
              <a:rPr lang="en-US" sz="1200" kern="1200" dirty="0" smtClean="0">
                <a:solidFill>
                  <a:schemeClr val="tx1"/>
                </a:solidFill>
                <a:effectLst/>
                <a:latin typeface="+mn-lt"/>
                <a:ea typeface="+mn-ea"/>
                <a:cs typeface="+mn-cs"/>
              </a:rPr>
              <a:t>d</a:t>
            </a:r>
            <a:r>
              <a:rPr lang="en-US" sz="1200" kern="1200" baseline="0" dirty="0" smtClean="0">
                <a:solidFill>
                  <a:schemeClr val="tx1"/>
                </a:solidFill>
                <a:effectLst/>
                <a:latin typeface="+mn-lt"/>
                <a:ea typeface="+mn-ea"/>
                <a:cs typeface="+mn-cs"/>
              </a:rPr>
              <a:t> </a:t>
            </a:r>
            <a:r>
              <a:rPr lang="x-none" sz="1200" kern="1200" dirty="0" smtClean="0">
                <a:solidFill>
                  <a:schemeClr val="tx1"/>
                </a:solidFill>
                <a:effectLst/>
                <a:latin typeface="+mn-lt"/>
                <a:ea typeface="+mn-ea"/>
                <a:cs typeface="+mn-cs"/>
              </a:rPr>
              <a:t>mention that the word </a:t>
            </a:r>
            <a:r>
              <a:rPr lang="x-none" sz="1200" i="1" kern="1200" dirty="0" smtClean="0">
                <a:solidFill>
                  <a:schemeClr val="tx1"/>
                </a:solidFill>
                <a:effectLst/>
                <a:latin typeface="+mn-lt"/>
                <a:ea typeface="+mn-ea"/>
                <a:cs typeface="+mn-cs"/>
              </a:rPr>
              <a:t>serverless</a:t>
            </a:r>
            <a:r>
              <a:rPr lang="x-none" sz="1200" kern="1200" dirty="0" smtClean="0">
                <a:solidFill>
                  <a:schemeClr val="tx1"/>
                </a:solidFill>
                <a:effectLst/>
                <a:latin typeface="+mn-lt"/>
                <a:ea typeface="+mn-ea"/>
                <a:cs typeface="+mn-cs"/>
              </a:rPr>
              <a:t> is a bit of a misnomer. Whether you use a compute service such as AWS Lambda to execute your code or interact with an API, there are still servers running in the background. The difference is that these servers are hidden from us. There is no infrastructure for us to think about. No way to tweak the underlying operating system. </a:t>
            </a: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If, for example you use Lambda,</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AWS takes care of provisioning and management of the EC2 servers that actually execute</a:t>
            </a:r>
            <a:r>
              <a:rPr lang="en-US" sz="1200" kern="1200" baseline="0" dirty="0" smtClean="0">
                <a:solidFill>
                  <a:schemeClr val="tx1"/>
                </a:solidFill>
                <a:effectLst/>
                <a:latin typeface="+mn-lt"/>
                <a:ea typeface="+mn-ea"/>
                <a:cs typeface="+mn-cs"/>
              </a:rPr>
              <a:t> your code. </a:t>
            </a:r>
            <a:r>
              <a:rPr lang="en-US" sz="1200" kern="1200" dirty="0" smtClean="0">
                <a:solidFill>
                  <a:schemeClr val="tx1"/>
                </a:solidFill>
                <a:effectLst/>
                <a:latin typeface="+mn-lt"/>
                <a:ea typeface="+mn-ea"/>
                <a:cs typeface="+mn-cs"/>
              </a:rPr>
              <a:t>They are responsible for providing a redundant, high-available compute infrastructure—including capacity provisioning and automated scaling—</a:t>
            </a:r>
            <a:r>
              <a:rPr lang="en-US" sz="1200" kern="1200" baseline="0" dirty="0" smtClean="0">
                <a:solidFill>
                  <a:schemeClr val="tx1"/>
                </a:solidFill>
                <a:effectLst/>
                <a:latin typeface="+mn-lt"/>
                <a:ea typeface="+mn-ea"/>
                <a:cs typeface="+mn-cs"/>
              </a:rPr>
              <a:t> that you, as a developer, do not need to think about. This frees our time to do other things such as solving the problem that is uniquely ours and moving quicker to overtake our competition.</a:t>
            </a:r>
          </a:p>
          <a:p>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8</a:t>
            </a:fld>
            <a:endParaRPr lang="id-ID"/>
          </a:p>
        </p:txBody>
      </p:sp>
    </p:spTree>
    <p:extLst>
      <p:ext uri="{BB962C8B-B14F-4D97-AF65-F5344CB8AC3E}">
        <p14:creationId xmlns:p14="http://schemas.microsoft.com/office/powerpoint/2010/main" val="21403399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u="none" kern="1200" baseline="0" dirty="0" smtClean="0">
                <a:solidFill>
                  <a:schemeClr val="tx1"/>
                </a:solidFill>
                <a:latin typeface="+mn-lt"/>
                <a:ea typeface="+mn-ea"/>
                <a:cs typeface="+mn-cs"/>
              </a:rPr>
              <a:t>Sam</a:t>
            </a:r>
          </a:p>
          <a:p>
            <a:r>
              <a:rPr lang="en-US" sz="1200" u="none" kern="1200" baseline="0" dirty="0" smtClean="0">
                <a:solidFill>
                  <a:schemeClr val="tx1"/>
                </a:solidFill>
                <a:latin typeface="+mn-lt"/>
                <a:ea typeface="+mn-ea"/>
                <a:cs typeface="+mn-cs"/>
              </a:rPr>
              <a:t>So in approximately 2 minutes I’m going to </a:t>
            </a:r>
            <a:r>
              <a:rPr lang="en-US" sz="1200" u="none" kern="1200" baseline="0" dirty="0" err="1" smtClean="0">
                <a:solidFill>
                  <a:schemeClr val="tx1"/>
                </a:solidFill>
                <a:latin typeface="+mn-lt"/>
                <a:ea typeface="+mn-ea"/>
                <a:cs typeface="+mn-cs"/>
              </a:rPr>
              <a:t>summarise</a:t>
            </a:r>
            <a:r>
              <a:rPr lang="en-US" sz="1200" u="none" kern="1200" baseline="0" dirty="0" smtClean="0">
                <a:solidFill>
                  <a:schemeClr val="tx1"/>
                </a:solidFill>
                <a:latin typeface="+mn-lt"/>
                <a:ea typeface="+mn-ea"/>
                <a:cs typeface="+mn-cs"/>
              </a:rPr>
              <a:t> the entire history of cloud computing. Go with me.</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OK, so a lot of </a:t>
            </a:r>
            <a:r>
              <a:rPr lang="en-US" sz="1200" u="none" kern="1200" baseline="0" dirty="0" err="1" smtClean="0">
                <a:solidFill>
                  <a:schemeClr val="tx1"/>
                </a:solidFill>
                <a:latin typeface="+mn-lt"/>
                <a:ea typeface="+mn-ea"/>
                <a:cs typeface="+mn-cs"/>
              </a:rPr>
              <a:t>devs</a:t>
            </a:r>
            <a:r>
              <a:rPr lang="en-US" sz="1200" u="none" kern="1200" baseline="0" dirty="0" smtClean="0">
                <a:solidFill>
                  <a:schemeClr val="tx1"/>
                </a:solidFill>
                <a:latin typeface="+mn-lt"/>
                <a:ea typeface="+mn-ea"/>
                <a:cs typeface="+mn-cs"/>
              </a:rPr>
              <a:t> (like me) don’t like computer hardware. It’s heavy, it’s cumbersome, it breaks. So we’ve spent decades building layer of abstraction over layer of abstraction in code, to shield ourselves from the ugly truth of what’s really running our code. </a:t>
            </a:r>
          </a:p>
          <a:p>
            <a:endParaRPr lang="en-US" dirty="0" smtClean="0"/>
          </a:p>
          <a:p>
            <a:r>
              <a:rPr lang="en-US" dirty="0" smtClean="0"/>
              <a:t>First, we decided – hey, let’s chuck this hardware in a data </a:t>
            </a:r>
            <a:r>
              <a:rPr lang="en-US" dirty="0" err="1" smtClean="0"/>
              <a:t>centre</a:t>
            </a:r>
            <a:r>
              <a:rPr lang="en-US" dirty="0" smtClean="0"/>
              <a:t> somewhere,</a:t>
            </a:r>
            <a:r>
              <a:rPr lang="en-US" baseline="0" dirty="0" smtClean="0"/>
              <a:t> and someone else can be responsible for making sure it’s turned on &amp; connected to the network.  Hooray, we no longer needed to get out of our chairs.</a:t>
            </a:r>
          </a:p>
          <a:p>
            <a:endParaRPr lang="en-US" dirty="0" smtClean="0"/>
          </a:p>
          <a:p>
            <a:r>
              <a:rPr lang="en-US" dirty="0" smtClean="0"/>
              <a:t>But</a:t>
            </a:r>
            <a:r>
              <a:rPr lang="en-US" baseline="0" dirty="0" smtClean="0"/>
              <a:t> provisioning this infrastructure wasn’t fun. We had to talk to people – calling or emailing the data </a:t>
            </a:r>
            <a:r>
              <a:rPr lang="en-US" baseline="0" dirty="0" err="1" smtClean="0"/>
              <a:t>centre</a:t>
            </a:r>
            <a:r>
              <a:rPr lang="en-US" baseline="0" dirty="0" smtClean="0"/>
              <a:t> provider. And it could take days to get access to new machines.</a:t>
            </a:r>
          </a:p>
          <a:p>
            <a:endParaRPr lang="en-US" dirty="0" smtClean="0"/>
          </a:p>
          <a:p>
            <a:r>
              <a:rPr lang="en-US" b="1" dirty="0" smtClean="0"/>
              <a:t>IAAS</a:t>
            </a:r>
          </a:p>
          <a:p>
            <a:r>
              <a:rPr lang="en-US" dirty="0" smtClean="0"/>
              <a:t>And then, wham – 2006.</a:t>
            </a:r>
            <a:r>
              <a:rPr lang="en-US" baseline="0" dirty="0" smtClean="0"/>
              <a:t> Amazon releases EC2. And suddenly I can provision machines with API calls. From the command line. From my web browser. Heaven. IAAS was born, and developers around the world cheered. </a:t>
            </a:r>
            <a:r>
              <a:rPr lang="en-US" sz="1200" u="none" kern="1200" baseline="0" dirty="0" smtClean="0">
                <a:solidFill>
                  <a:schemeClr val="tx1"/>
                </a:solidFill>
                <a:latin typeface="+mn-lt"/>
                <a:ea typeface="+mn-ea"/>
                <a:cs typeface="+mn-cs"/>
              </a:rPr>
              <a:t>AWS is basically infrastructure as code. I can commission a machine anywhere in the world, and have it do my bidding with a single API call.</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OK, so that’s great. Hats off to the AWS engineers — this is pretty cool.</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But something has always has always bothered me about this Infrastructure-as-a-service model. I still have to worry about the infrastructure. I still know that it exists and something could go wrong at any moment. </a:t>
            </a:r>
            <a:r>
              <a:rPr lang="en-US" sz="1200" b="0" u="none" kern="1200" baseline="0" dirty="0" smtClean="0">
                <a:solidFill>
                  <a:schemeClr val="tx1"/>
                </a:solidFill>
                <a:latin typeface="+mn-lt"/>
                <a:ea typeface="+mn-ea"/>
                <a:cs typeface="+mn-cs"/>
              </a:rPr>
              <a:t>It’s ALWAYS in the back of my mind. What if it crashes? What if it gets owned?</a:t>
            </a:r>
          </a:p>
          <a:p>
            <a:endParaRPr lang="en-US" sz="1200" b="0" u="none" kern="1200" baseline="0" dirty="0" smtClean="0">
              <a:solidFill>
                <a:schemeClr val="tx1"/>
              </a:solidFill>
              <a:latin typeface="+mn-lt"/>
              <a:ea typeface="+mn-ea"/>
              <a:cs typeface="+mn-cs"/>
            </a:endParaRPr>
          </a:p>
          <a:p>
            <a:r>
              <a:rPr lang="en-US" sz="1200" b="1" u="none" kern="1200" baseline="0" dirty="0" smtClean="0">
                <a:solidFill>
                  <a:schemeClr val="tx1"/>
                </a:solidFill>
                <a:latin typeface="+mn-lt"/>
                <a:ea typeface="+mn-ea"/>
                <a:cs typeface="+mn-cs"/>
              </a:rPr>
              <a:t>PAAS</a:t>
            </a:r>
          </a:p>
          <a:p>
            <a:endParaRPr lang="en-US" sz="1200" b="1"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Microsoft Azure came out blazing with Platform-as-a-service (as did Amazon with Elastic Beanstalk), which was basically a nice way of saying — give me your code &amp; we’ll spin up a machine for you, push your code onto it, and run it. Which is great, it’s one less step that I have to perform — but again. I still have a server that I can control, where things can go wrong — and that’s really my responsibility.</a:t>
            </a:r>
          </a:p>
          <a:p>
            <a:endParaRPr lang="en-US" sz="1200" b="1" u="none" kern="1200" baseline="0" dirty="0" smtClean="0">
              <a:solidFill>
                <a:schemeClr val="tx1"/>
              </a:solidFill>
              <a:latin typeface="+mn-lt"/>
              <a:ea typeface="+mn-ea"/>
              <a:cs typeface="+mn-cs"/>
            </a:endParaRPr>
          </a:p>
          <a:p>
            <a:r>
              <a:rPr lang="en-US" sz="1200" b="1" u="none" kern="1200" baseline="0" dirty="0" smtClean="0">
                <a:solidFill>
                  <a:schemeClr val="tx1"/>
                </a:solidFill>
                <a:latin typeface="+mn-lt"/>
                <a:ea typeface="+mn-ea"/>
                <a:cs typeface="+mn-cs"/>
              </a:rPr>
              <a:t>Containers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Containerization gained a lot of popularity in the past few years. Although</a:t>
            </a:r>
            <a:r>
              <a:rPr lang="en-US" sz="1200" kern="1200" baseline="0" dirty="0" smtClean="0">
                <a:solidFill>
                  <a:schemeClr val="tx1"/>
                </a:solidFill>
                <a:effectLst/>
                <a:latin typeface="+mn-lt"/>
                <a:ea typeface="+mn-ea"/>
                <a:cs typeface="+mn-cs"/>
              </a:rPr>
              <a:t> not exclusively related to cloud, containers are popular in cloud environments. </a:t>
            </a:r>
            <a:r>
              <a:rPr lang="en-US" sz="1200" kern="1200" dirty="0" smtClean="0">
                <a:solidFill>
                  <a:schemeClr val="tx1"/>
                </a:solidFill>
                <a:effectLst/>
                <a:latin typeface="+mn-lt"/>
                <a:ea typeface="+mn-ea"/>
                <a:cs typeface="+mn-cs"/>
              </a:rPr>
              <a:t>Containers are a lightweight alternative to full-blown virtualization. They are isolated and lightweight but they still need to be deployed to a server. They are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an excellent solution when dependencies are in play but they have their own housekeeping challenges. You still have to worry</a:t>
            </a:r>
            <a:r>
              <a:rPr lang="en-US" sz="1200" kern="1200" baseline="0" dirty="0" smtClean="0">
                <a:solidFill>
                  <a:schemeClr val="tx1"/>
                </a:solidFill>
                <a:effectLst/>
                <a:latin typeface="+mn-lt"/>
                <a:ea typeface="+mn-ea"/>
                <a:cs typeface="+mn-cs"/>
              </a:rPr>
              <a:t> about keeping your containers running, scaling in response to load, etc. They are  still your responsibility.</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err="1" smtClean="0">
                <a:solidFill>
                  <a:schemeClr val="tx1"/>
                </a:solidFill>
                <a:effectLst/>
                <a:latin typeface="+mn-lt"/>
                <a:ea typeface="+mn-ea"/>
                <a:cs typeface="+mn-cs"/>
              </a:rPr>
              <a:t>Serverless</a:t>
            </a: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err="1" smtClean="0">
                <a:solidFill>
                  <a:schemeClr val="tx1"/>
                </a:solidFill>
                <a:effectLst/>
                <a:latin typeface="+mn-lt"/>
                <a:ea typeface="+mn-ea"/>
                <a:cs typeface="+mn-cs"/>
              </a:rPr>
              <a:t>Serverless</a:t>
            </a:r>
            <a:r>
              <a:rPr lang="en-US" sz="1200" kern="1200" dirty="0" smtClean="0">
                <a:solidFill>
                  <a:schemeClr val="tx1"/>
                </a:solidFill>
                <a:effectLst/>
                <a:latin typeface="+mn-lt"/>
                <a:ea typeface="+mn-ea"/>
                <a:cs typeface="+mn-cs"/>
              </a:rPr>
              <a:t> compute</a:t>
            </a:r>
            <a:r>
              <a:rPr lang="en-US" sz="1200" kern="1200" baseline="0" dirty="0" smtClean="0">
                <a:solidFill>
                  <a:schemeClr val="tx1"/>
                </a:solidFill>
                <a:effectLst/>
                <a:latin typeface="+mn-lt"/>
                <a:ea typeface="+mn-ea"/>
                <a:cs typeface="+mn-cs"/>
              </a:rPr>
              <a:t> services like </a:t>
            </a:r>
            <a:r>
              <a:rPr lang="en-US" sz="1200" kern="1200" dirty="0" smtClean="0">
                <a:solidFill>
                  <a:schemeClr val="tx1"/>
                </a:solidFill>
                <a:effectLst/>
                <a:latin typeface="+mn-lt"/>
                <a:ea typeface="+mn-ea"/>
                <a:cs typeface="+mn-cs"/>
              </a:rPr>
              <a:t>lambda take your code and run it without any need to provision servers, install software, deploy containers, or worry about low-level detail. And</a:t>
            </a:r>
            <a:r>
              <a:rPr lang="en-US" sz="1200" kern="1200" baseline="0" dirty="0" smtClean="0">
                <a:solidFill>
                  <a:schemeClr val="tx1"/>
                </a:solidFill>
                <a:effectLst/>
                <a:latin typeface="+mn-lt"/>
                <a:ea typeface="+mn-ea"/>
                <a:cs typeface="+mn-cs"/>
              </a:rPr>
              <a:t> your code can be run in</a:t>
            </a:r>
            <a:r>
              <a:rPr lang="en-US" sz="1200" kern="1200" dirty="0" smtClean="0">
                <a:solidFill>
                  <a:schemeClr val="tx1"/>
                </a:solidFill>
                <a:effectLst/>
                <a:latin typeface="+mn-lt"/>
                <a:ea typeface="+mn-ea"/>
                <a:cs typeface="+mn-cs"/>
              </a:rPr>
              <a:t> massively parallelized way in response to events.</a:t>
            </a:r>
            <a:r>
              <a:rPr lang="en-US" sz="1200" kern="1200" baseline="0" dirty="0" smtClean="0">
                <a:solidFill>
                  <a:schemeClr val="tx1"/>
                </a:solidFill>
                <a:effectLst/>
                <a:latin typeface="+mn-lt"/>
                <a:ea typeface="+mn-ea"/>
                <a:cs typeface="+mn-cs"/>
              </a:rPr>
              <a:t> The cloud provider </a:t>
            </a:r>
            <a:r>
              <a:rPr lang="en-US" sz="1200" kern="1200" dirty="0" smtClean="0">
                <a:solidFill>
                  <a:schemeClr val="tx1"/>
                </a:solidFill>
                <a:effectLst/>
                <a:latin typeface="+mn-lt"/>
                <a:ea typeface="+mn-ea"/>
                <a:cs typeface="+mn-cs"/>
              </a:rPr>
              <a:t>takes care of provisioning and management of the infrastructure and</a:t>
            </a:r>
            <a:r>
              <a:rPr lang="en-US" sz="1200" kern="1200" baseline="0" dirty="0" smtClean="0">
                <a:solidFill>
                  <a:schemeClr val="tx1"/>
                </a:solidFill>
                <a:effectLst/>
                <a:latin typeface="+mn-lt"/>
                <a:ea typeface="+mn-ea"/>
                <a:cs typeface="+mn-cs"/>
              </a:rPr>
              <a:t> the dev doesn't need to think about it.</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b="1" dirty="0" smtClean="0"/>
          </a:p>
          <a:p>
            <a:endParaRPr lang="en-US" b="1" dirty="0"/>
          </a:p>
        </p:txBody>
      </p:sp>
      <p:sp>
        <p:nvSpPr>
          <p:cNvPr id="4" name="Slide Number Placeholder 3"/>
          <p:cNvSpPr>
            <a:spLocks noGrp="1"/>
          </p:cNvSpPr>
          <p:nvPr>
            <p:ph type="sldNum" sz="quarter" idx="10"/>
          </p:nvPr>
        </p:nvSpPr>
        <p:spPr/>
        <p:txBody>
          <a:bodyPr/>
          <a:lstStyle/>
          <a:p>
            <a:fld id="{55C38DD1-33AA-4996-977A-42B26A155BBE}" type="slidenum">
              <a:rPr lang="id-ID" smtClean="0"/>
              <a:t>9</a:t>
            </a:fld>
            <a:endParaRPr lang="id-ID"/>
          </a:p>
        </p:txBody>
      </p:sp>
    </p:spTree>
    <p:extLst>
      <p:ext uri="{BB962C8B-B14F-4D97-AF65-F5344CB8AC3E}">
        <p14:creationId xmlns:p14="http://schemas.microsoft.com/office/powerpoint/2010/main" val="1288409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997948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6" name="Picture Placeholder 3"/>
          <p:cNvSpPr>
            <a:spLocks noGrp="1"/>
          </p:cNvSpPr>
          <p:nvPr>
            <p:ph type="pic" sz="quarter" idx="10"/>
          </p:nvPr>
        </p:nvSpPr>
        <p:spPr>
          <a:xfrm>
            <a:off x="1450174" y="2284944"/>
            <a:ext cx="1697846" cy="1697847"/>
          </a:xfrm>
          <a:prstGeom prst="rect">
            <a:avLst/>
          </a:prstGeom>
        </p:spPr>
        <p:txBody>
          <a:bodyPr>
            <a:normAutofit/>
          </a:bodyPr>
          <a:lstStyle>
            <a:lvl1pPr>
              <a:defRPr sz="1600">
                <a:solidFill>
                  <a:schemeClr val="accent2"/>
                </a:solidFill>
              </a:defRPr>
            </a:lvl1pPr>
          </a:lstStyle>
          <a:p>
            <a:endParaRPr lang="id-ID" dirty="0"/>
          </a:p>
        </p:txBody>
      </p:sp>
      <p:sp>
        <p:nvSpPr>
          <p:cNvPr id="8" name="Picture Placeholder 3"/>
          <p:cNvSpPr>
            <a:spLocks noGrp="1"/>
          </p:cNvSpPr>
          <p:nvPr>
            <p:ph type="pic" sz="quarter" idx="11"/>
          </p:nvPr>
        </p:nvSpPr>
        <p:spPr>
          <a:xfrm>
            <a:off x="3971864" y="2284944"/>
            <a:ext cx="1697846" cy="1697847"/>
          </a:xfrm>
          <a:prstGeom prst="rect">
            <a:avLst/>
          </a:prstGeom>
        </p:spPr>
        <p:txBody>
          <a:bodyPr>
            <a:normAutofit/>
          </a:bodyPr>
          <a:lstStyle>
            <a:lvl1pPr>
              <a:defRPr sz="1600">
                <a:solidFill>
                  <a:schemeClr val="accent2"/>
                </a:solidFill>
              </a:defRPr>
            </a:lvl1pPr>
          </a:lstStyle>
          <a:p>
            <a:endParaRPr lang="id-ID" dirty="0"/>
          </a:p>
        </p:txBody>
      </p:sp>
      <p:sp>
        <p:nvSpPr>
          <p:cNvPr id="9" name="Picture Placeholder 3"/>
          <p:cNvSpPr>
            <a:spLocks noGrp="1"/>
          </p:cNvSpPr>
          <p:nvPr>
            <p:ph type="pic" sz="quarter" idx="12"/>
          </p:nvPr>
        </p:nvSpPr>
        <p:spPr>
          <a:xfrm>
            <a:off x="6508785" y="2284944"/>
            <a:ext cx="1697846" cy="1697847"/>
          </a:xfrm>
          <a:prstGeom prst="rect">
            <a:avLst/>
          </a:prstGeom>
        </p:spPr>
        <p:txBody>
          <a:bodyPr>
            <a:normAutofit/>
          </a:bodyPr>
          <a:lstStyle>
            <a:lvl1pPr>
              <a:defRPr sz="1600">
                <a:solidFill>
                  <a:schemeClr val="accent2"/>
                </a:solidFill>
              </a:defRPr>
            </a:lvl1pPr>
          </a:lstStyle>
          <a:p>
            <a:endParaRPr lang="id-ID" dirty="0"/>
          </a:p>
        </p:txBody>
      </p:sp>
      <p:sp>
        <p:nvSpPr>
          <p:cNvPr id="10" name="Picture Placeholder 3"/>
          <p:cNvSpPr>
            <a:spLocks noGrp="1"/>
          </p:cNvSpPr>
          <p:nvPr>
            <p:ph type="pic" sz="quarter" idx="13"/>
          </p:nvPr>
        </p:nvSpPr>
        <p:spPr>
          <a:xfrm>
            <a:off x="9030475" y="2284944"/>
            <a:ext cx="1697846" cy="1697847"/>
          </a:xfrm>
          <a:prstGeom prst="rect">
            <a:avLst/>
          </a:prstGeom>
        </p:spPr>
        <p:txBody>
          <a:bodyPr>
            <a:normAutofit/>
          </a:bodyPr>
          <a:lstStyle>
            <a:lvl1pPr>
              <a:defRPr sz="1600">
                <a:solidFill>
                  <a:schemeClr val="accent2"/>
                </a:solidFill>
              </a:defRPr>
            </a:lvl1pPr>
          </a:lstStyle>
          <a:p>
            <a:endParaRPr lang="id-ID"/>
          </a:p>
        </p:txBody>
      </p:sp>
      <p:sp>
        <p:nvSpPr>
          <p:cNvPr id="16" name="Rectangle 15"/>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7" name="Rectangle 16"/>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5" name="TextBox 24"/>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6" name="Group 25"/>
          <p:cNvGrpSpPr/>
          <p:nvPr userDrawn="1"/>
        </p:nvGrpSpPr>
        <p:grpSpPr>
          <a:xfrm>
            <a:off x="347419" y="6409324"/>
            <a:ext cx="224082" cy="221156"/>
            <a:chOff x="4328868" y="5502988"/>
            <a:chExt cx="500307" cy="493774"/>
          </a:xfrm>
        </p:grpSpPr>
        <p:sp>
          <p:nvSpPr>
            <p:cNvPr id="27" name="Freeform 26">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9" name="Group 28"/>
          <p:cNvGrpSpPr/>
          <p:nvPr userDrawn="1"/>
        </p:nvGrpSpPr>
        <p:grpSpPr>
          <a:xfrm flipH="1">
            <a:off x="933709" y="6409324"/>
            <a:ext cx="224082" cy="221156"/>
            <a:chOff x="4328868" y="5502988"/>
            <a:chExt cx="500307" cy="493774"/>
          </a:xfrm>
        </p:grpSpPr>
        <p:sp>
          <p:nvSpPr>
            <p:cNvPr id="30" name="Freeform 29">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1" name="Freeform 30">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2" name="Straight Connector 31"/>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177204"/>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943475" y="1228725"/>
            <a:ext cx="2362200" cy="3260725"/>
          </a:xfrm>
        </p:spPr>
        <p:txBody>
          <a:bodyPr>
            <a:normAutofit/>
          </a:bodyPr>
          <a:lstStyle>
            <a:lvl1pPr>
              <a:defRPr sz="1600">
                <a:solidFill>
                  <a:schemeClr val="accent2"/>
                </a:solidFill>
              </a:defRPr>
            </a:lvl1pPr>
          </a:lstStyle>
          <a:p>
            <a:endParaRPr lang="id-ID" dirty="0"/>
          </a:p>
        </p:txBody>
      </p:sp>
      <p:sp>
        <p:nvSpPr>
          <p:cNvPr id="13" name="Rectangle 12"/>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1" name="Rectangle 20"/>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TextBox 21"/>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3" name="Group 22"/>
          <p:cNvGrpSpPr/>
          <p:nvPr userDrawn="1"/>
        </p:nvGrpSpPr>
        <p:grpSpPr>
          <a:xfrm>
            <a:off x="347419" y="6409324"/>
            <a:ext cx="224082" cy="221156"/>
            <a:chOff x="4328868" y="5502988"/>
            <a:chExt cx="500307" cy="493774"/>
          </a:xfrm>
        </p:grpSpPr>
        <p:sp>
          <p:nvSpPr>
            <p:cNvPr id="24" name="Freeform 23">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4">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6" name="Group 25"/>
          <p:cNvGrpSpPr/>
          <p:nvPr userDrawn="1"/>
        </p:nvGrpSpPr>
        <p:grpSpPr>
          <a:xfrm flipH="1">
            <a:off x="933709" y="6409324"/>
            <a:ext cx="224082" cy="221156"/>
            <a:chOff x="4328868" y="5502988"/>
            <a:chExt cx="500307" cy="493774"/>
          </a:xfrm>
        </p:grpSpPr>
        <p:sp>
          <p:nvSpPr>
            <p:cNvPr id="27" name="Freeform 26">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9" name="Straight Connector 28"/>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3401932"/>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8" name="Picture Placeholder 2"/>
          <p:cNvSpPr>
            <a:spLocks noGrp="1"/>
          </p:cNvSpPr>
          <p:nvPr>
            <p:ph type="pic" sz="quarter" idx="10"/>
          </p:nvPr>
        </p:nvSpPr>
        <p:spPr>
          <a:xfrm>
            <a:off x="1222375" y="1945431"/>
            <a:ext cx="3106738" cy="2016211"/>
          </a:xfrm>
        </p:spPr>
        <p:txBody>
          <a:bodyPr>
            <a:normAutofit/>
          </a:bodyPr>
          <a:lstStyle>
            <a:lvl1pPr>
              <a:defRPr sz="2000">
                <a:solidFill>
                  <a:schemeClr val="accent2"/>
                </a:solidFill>
              </a:defRPr>
            </a:lvl1pPr>
          </a:lstStyle>
          <a:p>
            <a:endParaRPr lang="id-ID"/>
          </a:p>
        </p:txBody>
      </p:sp>
      <p:sp>
        <p:nvSpPr>
          <p:cNvPr id="9" name="Picture Placeholder 2"/>
          <p:cNvSpPr>
            <a:spLocks noGrp="1"/>
          </p:cNvSpPr>
          <p:nvPr>
            <p:ph type="pic" sz="quarter" idx="11"/>
          </p:nvPr>
        </p:nvSpPr>
        <p:spPr>
          <a:xfrm>
            <a:off x="4533786" y="1945431"/>
            <a:ext cx="3106738" cy="2016211"/>
          </a:xfrm>
        </p:spPr>
        <p:txBody>
          <a:bodyPr>
            <a:normAutofit/>
          </a:bodyPr>
          <a:lstStyle>
            <a:lvl1pPr>
              <a:defRPr sz="2000">
                <a:solidFill>
                  <a:schemeClr val="accent2"/>
                </a:solidFill>
              </a:defRPr>
            </a:lvl1pPr>
          </a:lstStyle>
          <a:p>
            <a:endParaRPr lang="id-ID"/>
          </a:p>
        </p:txBody>
      </p:sp>
      <p:sp>
        <p:nvSpPr>
          <p:cNvPr id="10" name="Picture Placeholder 2"/>
          <p:cNvSpPr>
            <a:spLocks noGrp="1"/>
          </p:cNvSpPr>
          <p:nvPr>
            <p:ph type="pic" sz="quarter" idx="12"/>
          </p:nvPr>
        </p:nvSpPr>
        <p:spPr>
          <a:xfrm>
            <a:off x="7858048" y="1945431"/>
            <a:ext cx="3106738" cy="2016211"/>
          </a:xfrm>
        </p:spPr>
        <p:txBody>
          <a:bodyPr>
            <a:normAutofit/>
          </a:bodyPr>
          <a:lstStyle>
            <a:lvl1pPr>
              <a:defRPr sz="2000">
                <a:solidFill>
                  <a:schemeClr val="accent2"/>
                </a:solidFill>
              </a:defRPr>
            </a:lvl1pPr>
          </a:lstStyle>
          <a:p>
            <a:endParaRPr lang="id-ID"/>
          </a:p>
        </p:txBody>
      </p:sp>
      <p:sp>
        <p:nvSpPr>
          <p:cNvPr id="11" name="Picture Placeholder 2"/>
          <p:cNvSpPr>
            <a:spLocks noGrp="1"/>
          </p:cNvSpPr>
          <p:nvPr>
            <p:ph type="pic" sz="quarter" idx="13"/>
          </p:nvPr>
        </p:nvSpPr>
        <p:spPr>
          <a:xfrm>
            <a:off x="1222375" y="4177345"/>
            <a:ext cx="3106738" cy="2016211"/>
          </a:xfrm>
        </p:spPr>
        <p:txBody>
          <a:bodyPr>
            <a:normAutofit/>
          </a:bodyPr>
          <a:lstStyle>
            <a:lvl1pPr>
              <a:defRPr sz="2000">
                <a:solidFill>
                  <a:schemeClr val="accent2"/>
                </a:solidFill>
              </a:defRPr>
            </a:lvl1pPr>
          </a:lstStyle>
          <a:p>
            <a:endParaRPr lang="id-ID"/>
          </a:p>
        </p:txBody>
      </p:sp>
      <p:sp>
        <p:nvSpPr>
          <p:cNvPr id="12" name="Picture Placeholder 2"/>
          <p:cNvSpPr>
            <a:spLocks noGrp="1"/>
          </p:cNvSpPr>
          <p:nvPr>
            <p:ph type="pic" sz="quarter" idx="14"/>
          </p:nvPr>
        </p:nvSpPr>
        <p:spPr>
          <a:xfrm>
            <a:off x="4533786" y="4177345"/>
            <a:ext cx="3106738" cy="2016211"/>
          </a:xfrm>
        </p:spPr>
        <p:txBody>
          <a:bodyPr>
            <a:normAutofit/>
          </a:bodyPr>
          <a:lstStyle>
            <a:lvl1pPr>
              <a:defRPr sz="2000">
                <a:solidFill>
                  <a:schemeClr val="accent2"/>
                </a:solidFill>
              </a:defRPr>
            </a:lvl1pPr>
          </a:lstStyle>
          <a:p>
            <a:endParaRPr lang="id-ID"/>
          </a:p>
        </p:txBody>
      </p:sp>
      <p:sp>
        <p:nvSpPr>
          <p:cNvPr id="13" name="Picture Placeholder 2"/>
          <p:cNvSpPr>
            <a:spLocks noGrp="1"/>
          </p:cNvSpPr>
          <p:nvPr>
            <p:ph type="pic" sz="quarter" idx="15"/>
          </p:nvPr>
        </p:nvSpPr>
        <p:spPr>
          <a:xfrm>
            <a:off x="7858048" y="4177345"/>
            <a:ext cx="3106738" cy="2016211"/>
          </a:xfrm>
        </p:spPr>
        <p:txBody>
          <a:bodyPr>
            <a:normAutofit/>
          </a:bodyPr>
          <a:lstStyle>
            <a:lvl1pPr>
              <a:defRPr sz="2000">
                <a:solidFill>
                  <a:schemeClr val="accent2"/>
                </a:solidFill>
              </a:defRPr>
            </a:lvl1pPr>
          </a:lstStyle>
          <a:p>
            <a:endParaRPr lang="id-ID"/>
          </a:p>
        </p:txBody>
      </p:sp>
      <p:sp>
        <p:nvSpPr>
          <p:cNvPr id="14" name="Freeform 5"/>
          <p:cNvSpPr>
            <a:spLocks/>
          </p:cNvSpPr>
          <p:nvPr userDrawn="1"/>
        </p:nvSpPr>
        <p:spPr bwMode="auto">
          <a:xfrm flipH="1">
            <a:off x="9305255" y="2655843"/>
            <a:ext cx="1337469" cy="133746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bg1">
              <a:lumMod val="85000"/>
              <a:alpha val="15000"/>
            </a:schemeClr>
          </a:solidFill>
          <a:ln>
            <a:noFill/>
          </a:ln>
        </p:spPr>
        <p:txBody>
          <a:bodyPr vert="horz" wrap="square" lIns="91440" tIns="45720" rIns="91440" bIns="45720" numCol="1" anchor="t" anchorCtr="0" compatLnSpc="1">
            <a:prstTxWarp prst="textNoShape">
              <a:avLst/>
            </a:prstTxWarp>
          </a:bodyPr>
          <a:lstStyle/>
          <a:p>
            <a:endParaRPr lang="id-ID" sz="1400">
              <a:solidFill>
                <a:schemeClr val="accent2"/>
              </a:solidFill>
            </a:endParaRPr>
          </a:p>
        </p:txBody>
      </p:sp>
      <p:sp>
        <p:nvSpPr>
          <p:cNvPr id="18" name="Freeform 5"/>
          <p:cNvSpPr>
            <a:spLocks/>
          </p:cNvSpPr>
          <p:nvPr userDrawn="1"/>
        </p:nvSpPr>
        <p:spPr bwMode="auto">
          <a:xfrm flipH="1">
            <a:off x="10870156" y="3855256"/>
            <a:ext cx="521440" cy="521440"/>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bg1">
              <a:lumMod val="85000"/>
              <a:alpha val="15000"/>
            </a:schemeClr>
          </a:solidFill>
          <a:ln>
            <a:noFill/>
          </a:ln>
        </p:spPr>
        <p:txBody>
          <a:bodyPr vert="horz" wrap="square" lIns="91440" tIns="45720" rIns="91440" bIns="45720" numCol="1" anchor="t" anchorCtr="0" compatLnSpc="1">
            <a:prstTxWarp prst="textNoShape">
              <a:avLst/>
            </a:prstTxWarp>
          </a:bodyPr>
          <a:lstStyle/>
          <a:p>
            <a:endParaRPr lang="id-ID" sz="1400">
              <a:solidFill>
                <a:schemeClr val="accent2"/>
              </a:solidFill>
            </a:endParaRPr>
          </a:p>
        </p:txBody>
      </p:sp>
      <p:sp>
        <p:nvSpPr>
          <p:cNvPr id="19" name="Freeform 5"/>
          <p:cNvSpPr>
            <a:spLocks/>
          </p:cNvSpPr>
          <p:nvPr userDrawn="1"/>
        </p:nvSpPr>
        <p:spPr bwMode="auto">
          <a:xfrm flipH="1">
            <a:off x="8352858" y="2453988"/>
            <a:ext cx="521761" cy="521761"/>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bg1">
              <a:lumMod val="85000"/>
              <a:alpha val="15000"/>
            </a:schemeClr>
          </a:solidFill>
          <a:ln>
            <a:noFill/>
          </a:ln>
        </p:spPr>
        <p:txBody>
          <a:bodyPr vert="horz" wrap="square" lIns="91440" tIns="45720" rIns="91440" bIns="45720" numCol="1" anchor="t" anchorCtr="0" compatLnSpc="1">
            <a:prstTxWarp prst="textNoShape">
              <a:avLst/>
            </a:prstTxWarp>
          </a:bodyPr>
          <a:lstStyle/>
          <a:p>
            <a:endParaRPr lang="id-ID" sz="1400">
              <a:solidFill>
                <a:schemeClr val="accent2"/>
              </a:solidFill>
            </a:endParaRPr>
          </a:p>
        </p:txBody>
      </p:sp>
      <p:sp>
        <p:nvSpPr>
          <p:cNvPr id="21" name="Rectangle 20"/>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Rectangle 21"/>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3" name="TextBox 22"/>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31" name="Group 30"/>
          <p:cNvGrpSpPr/>
          <p:nvPr userDrawn="1"/>
        </p:nvGrpSpPr>
        <p:grpSpPr>
          <a:xfrm>
            <a:off x="347419" y="6409324"/>
            <a:ext cx="224082" cy="221156"/>
            <a:chOff x="4328868" y="5502988"/>
            <a:chExt cx="500307" cy="493774"/>
          </a:xfrm>
        </p:grpSpPr>
        <p:sp>
          <p:nvSpPr>
            <p:cNvPr id="32" name="Freeform 31">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Freeform 32">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4" name="Group 33"/>
          <p:cNvGrpSpPr/>
          <p:nvPr userDrawn="1"/>
        </p:nvGrpSpPr>
        <p:grpSpPr>
          <a:xfrm flipH="1">
            <a:off x="933709" y="6409324"/>
            <a:ext cx="224082" cy="221156"/>
            <a:chOff x="4328868" y="5502988"/>
            <a:chExt cx="500307" cy="493774"/>
          </a:xfrm>
        </p:grpSpPr>
        <p:sp>
          <p:nvSpPr>
            <p:cNvPr id="35" name="Freeform 34">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35">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7" name="Straight Connector 36"/>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5150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1+#ppt_w/2"/>
                                          </p:val>
                                        </p:tav>
                                        <p:tav tm="100000">
                                          <p:val>
                                            <p:strVal val="#ppt_x"/>
                                          </p:val>
                                        </p:tav>
                                      </p:tavLst>
                                    </p:anim>
                                    <p:anim calcmode="lin" valueType="num">
                                      <p:cBhvr additive="base">
                                        <p:cTn id="8" dur="500" fill="hold"/>
                                        <p:tgtEl>
                                          <p:spTgt spid="19"/>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1+#ppt_w/2"/>
                                          </p:val>
                                        </p:tav>
                                        <p:tav tm="100000">
                                          <p:val>
                                            <p:strVal val="#ppt_x"/>
                                          </p:val>
                                        </p:tav>
                                      </p:tavLst>
                                    </p:anim>
                                    <p:anim calcmode="lin" valueType="num">
                                      <p:cBhvr additive="base">
                                        <p:cTn id="12" dur="5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3"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500" fill="hold"/>
                                        <p:tgtEl>
                                          <p:spTgt spid="18"/>
                                        </p:tgtEl>
                                        <p:attrNameLst>
                                          <p:attrName>ppt_x</p:attrName>
                                        </p:attrNameLst>
                                      </p:cBhvr>
                                      <p:tavLst>
                                        <p:tav tm="0">
                                          <p:val>
                                            <p:strVal val="1+#ppt_w/2"/>
                                          </p:val>
                                        </p:tav>
                                        <p:tav tm="100000">
                                          <p:val>
                                            <p:strVal val="#ppt_x"/>
                                          </p:val>
                                        </p:tav>
                                      </p:tavLst>
                                    </p:anim>
                                    <p:anim calcmode="lin" valueType="num">
                                      <p:cBhvr additive="base">
                                        <p:cTn id="16" dur="500" fill="hold"/>
                                        <p:tgtEl>
                                          <p:spTgt spid="1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8" grpId="0" animBg="1"/>
      <p:bldP spid="19" grpId="0"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0_Title Slide">
    <p:spTree>
      <p:nvGrpSpPr>
        <p:cNvPr id="1" name=""/>
        <p:cNvGrpSpPr/>
        <p:nvPr/>
      </p:nvGrpSpPr>
      <p:grpSpPr>
        <a:xfrm>
          <a:off x="0" y="0"/>
          <a:ext cx="0" cy="0"/>
          <a:chOff x="0" y="0"/>
          <a:chExt cx="0" cy="0"/>
        </a:xfrm>
      </p:grpSpPr>
      <p:sp>
        <p:nvSpPr>
          <p:cNvPr id="15" name="Picture Placeholder 14"/>
          <p:cNvSpPr>
            <a:spLocks noGrp="1"/>
          </p:cNvSpPr>
          <p:nvPr>
            <p:ph type="pic" sz="quarter" idx="10"/>
          </p:nvPr>
        </p:nvSpPr>
        <p:spPr>
          <a:xfrm>
            <a:off x="1192213" y="2152650"/>
            <a:ext cx="3206750" cy="3138488"/>
          </a:xfrm>
        </p:spPr>
        <p:txBody>
          <a:bodyPr>
            <a:normAutofit/>
          </a:bodyPr>
          <a:lstStyle>
            <a:lvl1pPr>
              <a:defRPr sz="1600">
                <a:solidFill>
                  <a:schemeClr val="accent2"/>
                </a:solidFill>
              </a:defRPr>
            </a:lvl1pPr>
          </a:lstStyle>
          <a:p>
            <a:endParaRPr lang="id-ID"/>
          </a:p>
        </p:txBody>
      </p:sp>
      <p:sp>
        <p:nvSpPr>
          <p:cNvPr id="16" name="Picture Placeholder 14"/>
          <p:cNvSpPr>
            <a:spLocks noGrp="1"/>
          </p:cNvSpPr>
          <p:nvPr>
            <p:ph type="pic" sz="quarter" idx="11"/>
          </p:nvPr>
        </p:nvSpPr>
        <p:spPr>
          <a:xfrm>
            <a:off x="4487822" y="2152650"/>
            <a:ext cx="3206750" cy="3138488"/>
          </a:xfrm>
        </p:spPr>
        <p:txBody>
          <a:bodyPr>
            <a:normAutofit/>
          </a:bodyPr>
          <a:lstStyle>
            <a:lvl1pPr>
              <a:defRPr sz="1600">
                <a:solidFill>
                  <a:schemeClr val="accent2"/>
                </a:solidFill>
              </a:defRPr>
            </a:lvl1pPr>
          </a:lstStyle>
          <a:p>
            <a:endParaRPr lang="id-ID"/>
          </a:p>
        </p:txBody>
      </p:sp>
      <p:sp>
        <p:nvSpPr>
          <p:cNvPr id="17" name="Picture Placeholder 14"/>
          <p:cNvSpPr>
            <a:spLocks noGrp="1"/>
          </p:cNvSpPr>
          <p:nvPr>
            <p:ph type="pic" sz="quarter" idx="12"/>
          </p:nvPr>
        </p:nvSpPr>
        <p:spPr>
          <a:xfrm>
            <a:off x="7809924" y="2152650"/>
            <a:ext cx="3206750" cy="3138488"/>
          </a:xfrm>
        </p:spPr>
        <p:txBody>
          <a:bodyPr>
            <a:normAutofit/>
          </a:bodyPr>
          <a:lstStyle>
            <a:lvl1pPr>
              <a:defRPr sz="1600">
                <a:solidFill>
                  <a:schemeClr val="accent2"/>
                </a:solidFill>
              </a:defRPr>
            </a:lvl1pPr>
          </a:lstStyle>
          <a:p>
            <a:endParaRPr lang="id-ID"/>
          </a:p>
        </p:txBody>
      </p:sp>
      <p:sp>
        <p:nvSpPr>
          <p:cNvPr id="25" name="Rectangle 24"/>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6" name="Rectangle 25"/>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7" name="TextBox 26"/>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8" name="Group 27"/>
          <p:cNvGrpSpPr/>
          <p:nvPr userDrawn="1"/>
        </p:nvGrpSpPr>
        <p:grpSpPr>
          <a:xfrm>
            <a:off x="347419" y="6409324"/>
            <a:ext cx="224082" cy="221156"/>
            <a:chOff x="4328868" y="5502988"/>
            <a:chExt cx="500307" cy="493774"/>
          </a:xfrm>
        </p:grpSpPr>
        <p:sp>
          <p:nvSpPr>
            <p:cNvPr id="29" name="Freeform 28">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9">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1" name="Group 30"/>
          <p:cNvGrpSpPr/>
          <p:nvPr userDrawn="1"/>
        </p:nvGrpSpPr>
        <p:grpSpPr>
          <a:xfrm flipH="1">
            <a:off x="933709" y="6409324"/>
            <a:ext cx="224082" cy="221156"/>
            <a:chOff x="4328868" y="5502988"/>
            <a:chExt cx="500307" cy="493774"/>
          </a:xfrm>
        </p:grpSpPr>
        <p:sp>
          <p:nvSpPr>
            <p:cNvPr id="32" name="Freeform 31">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Freeform 32">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4" name="Straight Connector 33"/>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6734137"/>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_Title Slide">
    <p:spTree>
      <p:nvGrpSpPr>
        <p:cNvPr id="1" name=""/>
        <p:cNvGrpSpPr/>
        <p:nvPr/>
      </p:nvGrpSpPr>
      <p:grpSpPr>
        <a:xfrm>
          <a:off x="0" y="0"/>
          <a:ext cx="0" cy="0"/>
          <a:chOff x="0" y="0"/>
          <a:chExt cx="0" cy="0"/>
        </a:xfrm>
      </p:grpSpPr>
      <p:sp>
        <p:nvSpPr>
          <p:cNvPr id="8" name="Picture Placeholder 3"/>
          <p:cNvSpPr>
            <a:spLocks noGrp="1"/>
          </p:cNvSpPr>
          <p:nvPr>
            <p:ph type="pic" sz="quarter" idx="10"/>
          </p:nvPr>
        </p:nvSpPr>
        <p:spPr>
          <a:xfrm>
            <a:off x="1045466" y="2283008"/>
            <a:ext cx="4969744" cy="3753338"/>
          </a:xfrm>
        </p:spPr>
        <p:txBody>
          <a:bodyPr>
            <a:normAutofit/>
          </a:bodyPr>
          <a:lstStyle>
            <a:lvl1pPr>
              <a:defRPr sz="1800">
                <a:solidFill>
                  <a:schemeClr val="accent2"/>
                </a:solidFill>
              </a:defRPr>
            </a:lvl1pPr>
          </a:lstStyle>
          <a:p>
            <a:endParaRPr lang="id-ID"/>
          </a:p>
        </p:txBody>
      </p:sp>
      <p:sp>
        <p:nvSpPr>
          <p:cNvPr id="9" name="Picture Placeholder 3"/>
          <p:cNvSpPr>
            <a:spLocks noGrp="1"/>
          </p:cNvSpPr>
          <p:nvPr>
            <p:ph type="pic" sz="quarter" idx="11"/>
          </p:nvPr>
        </p:nvSpPr>
        <p:spPr>
          <a:xfrm>
            <a:off x="6516763" y="2283008"/>
            <a:ext cx="4969744" cy="3753338"/>
          </a:xfrm>
        </p:spPr>
        <p:txBody>
          <a:bodyPr>
            <a:normAutofit/>
          </a:bodyPr>
          <a:lstStyle>
            <a:lvl1pPr>
              <a:defRPr sz="1800">
                <a:solidFill>
                  <a:schemeClr val="accent2"/>
                </a:solidFill>
              </a:defRPr>
            </a:lvl1pPr>
          </a:lstStyle>
          <a:p>
            <a:endParaRPr lang="id-ID"/>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3994634"/>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_Title Slide">
    <p:spTree>
      <p:nvGrpSpPr>
        <p:cNvPr id="1" name=""/>
        <p:cNvGrpSpPr/>
        <p:nvPr/>
      </p:nvGrpSpPr>
      <p:grpSpPr>
        <a:xfrm>
          <a:off x="0" y="0"/>
          <a:ext cx="0" cy="0"/>
          <a:chOff x="0" y="0"/>
          <a:chExt cx="0" cy="0"/>
        </a:xfrm>
      </p:grpSpPr>
      <p:sp>
        <p:nvSpPr>
          <p:cNvPr id="10" name="Picture Placeholder 3"/>
          <p:cNvSpPr>
            <a:spLocks noGrp="1"/>
          </p:cNvSpPr>
          <p:nvPr>
            <p:ph type="pic" sz="quarter" idx="10"/>
          </p:nvPr>
        </p:nvSpPr>
        <p:spPr>
          <a:xfrm>
            <a:off x="1045466" y="2283008"/>
            <a:ext cx="4969744" cy="3753338"/>
          </a:xfrm>
        </p:spPr>
        <p:txBody>
          <a:bodyPr>
            <a:normAutofit/>
          </a:bodyPr>
          <a:lstStyle>
            <a:lvl1pPr>
              <a:defRPr sz="2000">
                <a:solidFill>
                  <a:schemeClr val="accent2"/>
                </a:solidFill>
              </a:defRPr>
            </a:lvl1pPr>
          </a:lstStyle>
          <a:p>
            <a:endParaRPr lang="id-ID"/>
          </a:p>
        </p:txBody>
      </p:sp>
      <p:sp>
        <p:nvSpPr>
          <p:cNvPr id="13" name="Rectangle 12"/>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4" name="Rectangle 13"/>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TextBox 21"/>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3" name="Group 22"/>
          <p:cNvGrpSpPr/>
          <p:nvPr userDrawn="1"/>
        </p:nvGrpSpPr>
        <p:grpSpPr>
          <a:xfrm>
            <a:off x="347419" y="6409324"/>
            <a:ext cx="224082" cy="221156"/>
            <a:chOff x="4328868" y="5502988"/>
            <a:chExt cx="500307" cy="493774"/>
          </a:xfrm>
        </p:grpSpPr>
        <p:sp>
          <p:nvSpPr>
            <p:cNvPr id="24" name="Freeform 23">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4">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6" name="Group 25"/>
          <p:cNvGrpSpPr/>
          <p:nvPr userDrawn="1"/>
        </p:nvGrpSpPr>
        <p:grpSpPr>
          <a:xfrm flipH="1">
            <a:off x="933709" y="6409324"/>
            <a:ext cx="224082" cy="221156"/>
            <a:chOff x="4328868" y="5502988"/>
            <a:chExt cx="500307" cy="493774"/>
          </a:xfrm>
        </p:grpSpPr>
        <p:sp>
          <p:nvSpPr>
            <p:cNvPr id="27" name="Freeform 26">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9" name="Straight Connector 28"/>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6247412"/>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_Title Slide">
    <p:spTree>
      <p:nvGrpSpPr>
        <p:cNvPr id="1" name=""/>
        <p:cNvGrpSpPr/>
        <p:nvPr/>
      </p:nvGrpSpPr>
      <p:grpSpPr>
        <a:xfrm>
          <a:off x="0" y="0"/>
          <a:ext cx="0" cy="0"/>
          <a:chOff x="0" y="0"/>
          <a:chExt cx="0" cy="0"/>
        </a:xfrm>
      </p:grpSpPr>
      <p:sp>
        <p:nvSpPr>
          <p:cNvPr id="4" name="Picture Placeholder 3"/>
          <p:cNvSpPr>
            <a:spLocks noGrp="1"/>
          </p:cNvSpPr>
          <p:nvPr>
            <p:ph type="pic" sz="quarter" idx="12"/>
          </p:nvPr>
        </p:nvSpPr>
        <p:spPr>
          <a:xfrm>
            <a:off x="0" y="0"/>
            <a:ext cx="12192000" cy="3143250"/>
          </a:xfrm>
        </p:spPr>
        <p:txBody>
          <a:bodyPr>
            <a:normAutofit/>
          </a:bodyPr>
          <a:lstStyle>
            <a:lvl1pPr>
              <a:defRPr sz="2000">
                <a:solidFill>
                  <a:schemeClr val="accent2"/>
                </a:solidFill>
              </a:defRPr>
            </a:lvl1pPr>
          </a:lstStyle>
          <a:p>
            <a:endParaRPr lang="id-ID"/>
          </a:p>
        </p:txBody>
      </p:sp>
      <p:sp>
        <p:nvSpPr>
          <p:cNvPr id="8" name="Picture Placeholder 3"/>
          <p:cNvSpPr>
            <a:spLocks noGrp="1"/>
          </p:cNvSpPr>
          <p:nvPr>
            <p:ph type="pic" sz="quarter" idx="11"/>
          </p:nvPr>
        </p:nvSpPr>
        <p:spPr>
          <a:xfrm>
            <a:off x="1456589" y="1280867"/>
            <a:ext cx="1550340" cy="2598991"/>
          </a:xfrm>
        </p:spPr>
        <p:txBody>
          <a:bodyPr>
            <a:normAutofit/>
          </a:bodyPr>
          <a:lstStyle>
            <a:lvl1pPr>
              <a:defRPr sz="1800">
                <a:solidFill>
                  <a:schemeClr val="accent2"/>
                </a:solidFill>
              </a:defRPr>
            </a:lvl1pPr>
          </a:lstStyle>
          <a:p>
            <a:endParaRPr lang="id-ID" dirty="0"/>
          </a:p>
        </p:txBody>
      </p:sp>
      <p:sp>
        <p:nvSpPr>
          <p:cNvPr id="9" name="Picture Placeholder 3"/>
          <p:cNvSpPr>
            <a:spLocks noGrp="1"/>
          </p:cNvSpPr>
          <p:nvPr>
            <p:ph type="pic" sz="quarter" idx="10"/>
          </p:nvPr>
        </p:nvSpPr>
        <p:spPr>
          <a:xfrm>
            <a:off x="2855740" y="839411"/>
            <a:ext cx="1776413" cy="2977979"/>
          </a:xfrm>
        </p:spPr>
        <p:txBody>
          <a:bodyPr>
            <a:normAutofit/>
          </a:bodyPr>
          <a:lstStyle>
            <a:lvl1pPr>
              <a:defRPr sz="1800">
                <a:solidFill>
                  <a:schemeClr val="accent2"/>
                </a:solidFill>
              </a:defRPr>
            </a:lvl1pPr>
          </a:lstStyle>
          <a:p>
            <a:endParaRPr lang="id-ID" dirty="0"/>
          </a:p>
        </p:txBody>
      </p:sp>
      <p:sp>
        <p:nvSpPr>
          <p:cNvPr id="15" name="Rectangle 14"/>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Rectangle 15"/>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4" name="TextBox 23"/>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5" name="Group 24"/>
          <p:cNvGrpSpPr/>
          <p:nvPr userDrawn="1"/>
        </p:nvGrpSpPr>
        <p:grpSpPr>
          <a:xfrm>
            <a:off x="347419" y="6409324"/>
            <a:ext cx="224082" cy="221156"/>
            <a:chOff x="4328868" y="5502988"/>
            <a:chExt cx="500307" cy="493774"/>
          </a:xfrm>
        </p:grpSpPr>
        <p:sp>
          <p:nvSpPr>
            <p:cNvPr id="26" name="Freeform 25">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26">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8" name="Group 27"/>
          <p:cNvGrpSpPr/>
          <p:nvPr userDrawn="1"/>
        </p:nvGrpSpPr>
        <p:grpSpPr>
          <a:xfrm flipH="1">
            <a:off x="933709" y="6409324"/>
            <a:ext cx="224082" cy="221156"/>
            <a:chOff x="4328868" y="5502988"/>
            <a:chExt cx="500307" cy="493774"/>
          </a:xfrm>
        </p:grpSpPr>
        <p:sp>
          <p:nvSpPr>
            <p:cNvPr id="29" name="Freeform 28">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9">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1" name="Straight Connector 30"/>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7833922"/>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5_Title Slide">
    <p:spTree>
      <p:nvGrpSpPr>
        <p:cNvPr id="1" name=""/>
        <p:cNvGrpSpPr/>
        <p:nvPr/>
      </p:nvGrpSpPr>
      <p:grpSpPr>
        <a:xfrm>
          <a:off x="0" y="0"/>
          <a:ext cx="0" cy="0"/>
          <a:chOff x="0" y="0"/>
          <a:chExt cx="0" cy="0"/>
        </a:xfrm>
      </p:grpSpPr>
      <p:sp>
        <p:nvSpPr>
          <p:cNvPr id="10" name="Picture Placeholder 3"/>
          <p:cNvSpPr>
            <a:spLocks noGrp="1"/>
          </p:cNvSpPr>
          <p:nvPr>
            <p:ph type="pic" sz="quarter" idx="11"/>
          </p:nvPr>
        </p:nvSpPr>
        <p:spPr>
          <a:xfrm>
            <a:off x="5266299" y="3164617"/>
            <a:ext cx="6819990" cy="4020519"/>
          </a:xfrm>
        </p:spPr>
        <p:txBody>
          <a:bodyPr>
            <a:normAutofit/>
          </a:bodyPr>
          <a:lstStyle>
            <a:lvl1pPr>
              <a:defRPr sz="1800">
                <a:solidFill>
                  <a:schemeClr val="accent2"/>
                </a:solidFill>
              </a:defRPr>
            </a:lvl1pPr>
          </a:lstStyle>
          <a:p>
            <a:endParaRPr lang="id-ID" dirty="0"/>
          </a:p>
        </p:txBody>
      </p:sp>
      <p:sp>
        <p:nvSpPr>
          <p:cNvPr id="13" name="Rectangle 12"/>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4" name="Rectangle 13"/>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TextBox 21"/>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3" name="Group 22"/>
          <p:cNvGrpSpPr/>
          <p:nvPr userDrawn="1"/>
        </p:nvGrpSpPr>
        <p:grpSpPr>
          <a:xfrm>
            <a:off x="347419" y="6409324"/>
            <a:ext cx="224082" cy="221156"/>
            <a:chOff x="4328868" y="5502988"/>
            <a:chExt cx="500307" cy="493774"/>
          </a:xfrm>
        </p:grpSpPr>
        <p:sp>
          <p:nvSpPr>
            <p:cNvPr id="24" name="Freeform 23">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4">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6" name="Group 25"/>
          <p:cNvGrpSpPr/>
          <p:nvPr userDrawn="1"/>
        </p:nvGrpSpPr>
        <p:grpSpPr>
          <a:xfrm flipH="1">
            <a:off x="933709" y="6409324"/>
            <a:ext cx="224082" cy="221156"/>
            <a:chOff x="4328868" y="5502988"/>
            <a:chExt cx="500307" cy="493774"/>
          </a:xfrm>
        </p:grpSpPr>
        <p:sp>
          <p:nvSpPr>
            <p:cNvPr id="27" name="Freeform 26">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9" name="Straight Connector 28"/>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0078244"/>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6_Title Slide">
    <p:spTree>
      <p:nvGrpSpPr>
        <p:cNvPr id="1" name=""/>
        <p:cNvGrpSpPr/>
        <p:nvPr/>
      </p:nvGrpSpPr>
      <p:grpSpPr>
        <a:xfrm>
          <a:off x="0" y="0"/>
          <a:ext cx="0" cy="0"/>
          <a:chOff x="0" y="0"/>
          <a:chExt cx="0" cy="0"/>
        </a:xfrm>
      </p:grpSpPr>
      <p:sp>
        <p:nvSpPr>
          <p:cNvPr id="4" name="Picture Placeholder 3"/>
          <p:cNvSpPr>
            <a:spLocks noGrp="1"/>
          </p:cNvSpPr>
          <p:nvPr>
            <p:ph type="pic" sz="quarter" idx="11"/>
          </p:nvPr>
        </p:nvSpPr>
        <p:spPr>
          <a:xfrm>
            <a:off x="0" y="-23813"/>
            <a:ext cx="12192000" cy="4117976"/>
          </a:xfrm>
        </p:spPr>
        <p:txBody>
          <a:bodyPr/>
          <a:lstStyle>
            <a:lvl1pPr>
              <a:defRPr>
                <a:solidFill>
                  <a:schemeClr val="accent2"/>
                </a:solidFill>
              </a:defRPr>
            </a:lvl1pPr>
          </a:lstStyle>
          <a:p>
            <a:endParaRPr lang="id-ID"/>
          </a:p>
        </p:txBody>
      </p:sp>
      <p:sp>
        <p:nvSpPr>
          <p:cNvPr id="8" name="Picture Placeholder 3"/>
          <p:cNvSpPr>
            <a:spLocks noGrp="1"/>
          </p:cNvSpPr>
          <p:nvPr>
            <p:ph type="pic" sz="quarter" idx="10"/>
          </p:nvPr>
        </p:nvSpPr>
        <p:spPr>
          <a:xfrm>
            <a:off x="6502324" y="662473"/>
            <a:ext cx="2734983" cy="2969860"/>
          </a:xfrm>
          <a:custGeom>
            <a:avLst/>
            <a:gdLst>
              <a:gd name="connsiteX0" fmla="*/ 0 w 2091170"/>
              <a:gd name="connsiteY0" fmla="*/ 0 h 3109819"/>
              <a:gd name="connsiteX1" fmla="*/ 2091170 w 2091170"/>
              <a:gd name="connsiteY1" fmla="*/ 0 h 3109819"/>
              <a:gd name="connsiteX2" fmla="*/ 2091170 w 2091170"/>
              <a:gd name="connsiteY2" fmla="*/ 3109819 h 3109819"/>
              <a:gd name="connsiteX3" fmla="*/ 0 w 2091170"/>
              <a:gd name="connsiteY3" fmla="*/ 3109819 h 3109819"/>
              <a:gd name="connsiteX4" fmla="*/ 0 w 2091170"/>
              <a:gd name="connsiteY4" fmla="*/ 0 h 3109819"/>
              <a:gd name="connsiteX0" fmla="*/ 0 w 2091170"/>
              <a:gd name="connsiteY0" fmla="*/ 317241 h 3427060"/>
              <a:gd name="connsiteX1" fmla="*/ 1363383 w 2091170"/>
              <a:gd name="connsiteY1" fmla="*/ 0 h 3427060"/>
              <a:gd name="connsiteX2" fmla="*/ 2091170 w 2091170"/>
              <a:gd name="connsiteY2" fmla="*/ 3427060 h 3427060"/>
              <a:gd name="connsiteX3" fmla="*/ 0 w 2091170"/>
              <a:gd name="connsiteY3" fmla="*/ 3427060 h 3427060"/>
              <a:gd name="connsiteX4" fmla="*/ 0 w 2091170"/>
              <a:gd name="connsiteY4" fmla="*/ 317241 h 3427060"/>
              <a:gd name="connsiteX0" fmla="*/ 0 w 2734983"/>
              <a:gd name="connsiteY0" fmla="*/ 317241 h 3427060"/>
              <a:gd name="connsiteX1" fmla="*/ 1363383 w 2734983"/>
              <a:gd name="connsiteY1" fmla="*/ 0 h 3427060"/>
              <a:gd name="connsiteX2" fmla="*/ 2734983 w 2734983"/>
              <a:gd name="connsiteY2" fmla="*/ 2521990 h 3427060"/>
              <a:gd name="connsiteX3" fmla="*/ 0 w 2734983"/>
              <a:gd name="connsiteY3" fmla="*/ 3427060 h 3427060"/>
              <a:gd name="connsiteX4" fmla="*/ 0 w 2734983"/>
              <a:gd name="connsiteY4" fmla="*/ 317241 h 3427060"/>
              <a:gd name="connsiteX0" fmla="*/ 0 w 2734983"/>
              <a:gd name="connsiteY0" fmla="*/ 317241 h 2969860"/>
              <a:gd name="connsiteX1" fmla="*/ 1363383 w 2734983"/>
              <a:gd name="connsiteY1" fmla="*/ 0 h 2969860"/>
              <a:gd name="connsiteX2" fmla="*/ 2734983 w 2734983"/>
              <a:gd name="connsiteY2" fmla="*/ 2521990 h 2969860"/>
              <a:gd name="connsiteX3" fmla="*/ 1408923 w 2734983"/>
              <a:gd name="connsiteY3" fmla="*/ 2969860 h 2969860"/>
              <a:gd name="connsiteX4" fmla="*/ 0 w 2734983"/>
              <a:gd name="connsiteY4" fmla="*/ 317241 h 296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4983" h="2969860">
                <a:moveTo>
                  <a:pt x="0" y="317241"/>
                </a:moveTo>
                <a:lnTo>
                  <a:pt x="1363383" y="0"/>
                </a:lnTo>
                <a:lnTo>
                  <a:pt x="2734983" y="2521990"/>
                </a:lnTo>
                <a:lnTo>
                  <a:pt x="1408923" y="2969860"/>
                </a:lnTo>
                <a:lnTo>
                  <a:pt x="0" y="317241"/>
                </a:lnTo>
                <a:close/>
              </a:path>
            </a:pathLst>
          </a:custGeom>
        </p:spPr>
        <p:txBody>
          <a:bodyPr>
            <a:normAutofit/>
          </a:bodyPr>
          <a:lstStyle>
            <a:lvl1pPr>
              <a:defRPr sz="1600">
                <a:solidFill>
                  <a:schemeClr val="bg1"/>
                </a:solidFill>
              </a:defRPr>
            </a:lvl1pPr>
          </a:lstStyle>
          <a:p>
            <a:endParaRPr lang="id-ID" dirty="0"/>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3" name="TextBox 22"/>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1102171"/>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7_Title Slide">
    <p:spTree>
      <p:nvGrpSpPr>
        <p:cNvPr id="1" name=""/>
        <p:cNvGrpSpPr/>
        <p:nvPr/>
      </p:nvGrpSpPr>
      <p:grpSpPr>
        <a:xfrm>
          <a:off x="0" y="0"/>
          <a:ext cx="0" cy="0"/>
          <a:chOff x="0" y="0"/>
          <a:chExt cx="0" cy="0"/>
        </a:xfrm>
      </p:grpSpPr>
      <p:sp>
        <p:nvSpPr>
          <p:cNvPr id="9" name="Rectangle 8"/>
          <p:cNvSpPr/>
          <p:nvPr userDrawn="1"/>
        </p:nvSpPr>
        <p:spPr>
          <a:xfrm>
            <a:off x="-2" y="0"/>
            <a:ext cx="12187314" cy="4000500"/>
          </a:xfrm>
          <a:prstGeom prst="rect">
            <a:avLst/>
          </a:prstGeom>
          <a:pattFill prst="pct90">
            <a:fgClr>
              <a:schemeClr val="tx2">
                <a:lumMod val="75000"/>
              </a:schemeClr>
            </a:fgClr>
            <a:bgClr>
              <a:schemeClr val="tx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icture Placeholder 2"/>
          <p:cNvSpPr>
            <a:spLocks noGrp="1"/>
          </p:cNvSpPr>
          <p:nvPr>
            <p:ph type="pic" sz="quarter" idx="10"/>
          </p:nvPr>
        </p:nvSpPr>
        <p:spPr>
          <a:xfrm>
            <a:off x="4265098" y="1704098"/>
            <a:ext cx="3633145" cy="2288465"/>
          </a:xfrm>
        </p:spPr>
        <p:txBody>
          <a:bodyPr>
            <a:normAutofit/>
          </a:bodyPr>
          <a:lstStyle>
            <a:lvl1pPr>
              <a:defRPr sz="2000">
                <a:solidFill>
                  <a:schemeClr val="accent2"/>
                </a:solidFill>
              </a:defRPr>
            </a:lvl1pPr>
          </a:lstStyle>
          <a:p>
            <a:endParaRPr lang="id-ID"/>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0161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grpSp>
        <p:nvGrpSpPr>
          <p:cNvPr id="6" name="Group 5"/>
          <p:cNvGrpSpPr/>
          <p:nvPr userDrawn="1"/>
        </p:nvGrpSpPr>
        <p:grpSpPr>
          <a:xfrm>
            <a:off x="347419" y="6409324"/>
            <a:ext cx="224082" cy="221156"/>
            <a:chOff x="4328868" y="5502988"/>
            <a:chExt cx="500307" cy="493774"/>
          </a:xfrm>
        </p:grpSpPr>
        <p:sp>
          <p:nvSpPr>
            <p:cNvPr id="8" name="Freeform 7">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8">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0" name="Group 9"/>
          <p:cNvGrpSpPr/>
          <p:nvPr userDrawn="1"/>
        </p:nvGrpSpPr>
        <p:grpSpPr>
          <a:xfrm flipH="1">
            <a:off x="933709" y="6409324"/>
            <a:ext cx="224082" cy="221156"/>
            <a:chOff x="4328868" y="5502988"/>
            <a:chExt cx="500307" cy="493774"/>
          </a:xfrm>
        </p:grpSpPr>
        <p:sp>
          <p:nvSpPr>
            <p:cNvPr id="11" name="Freeform 10">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11">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4" name="Straight Connector 3"/>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734482"/>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1_Title Slide">
    <p:spTree>
      <p:nvGrpSpPr>
        <p:cNvPr id="1" name=""/>
        <p:cNvGrpSpPr/>
        <p:nvPr/>
      </p:nvGrpSpPr>
      <p:grpSpPr>
        <a:xfrm>
          <a:off x="0" y="0"/>
          <a:ext cx="0" cy="0"/>
          <a:chOff x="0" y="0"/>
          <a:chExt cx="0" cy="0"/>
        </a:xfrm>
      </p:grpSpPr>
      <p:sp>
        <p:nvSpPr>
          <p:cNvPr id="8" name="Picture Placeholder 2"/>
          <p:cNvSpPr>
            <a:spLocks noGrp="1"/>
          </p:cNvSpPr>
          <p:nvPr>
            <p:ph type="pic" sz="quarter" idx="10"/>
          </p:nvPr>
        </p:nvSpPr>
        <p:spPr>
          <a:xfrm>
            <a:off x="0" y="2140431"/>
            <a:ext cx="12192000" cy="3241193"/>
          </a:xfrm>
        </p:spPr>
        <p:txBody>
          <a:bodyPr/>
          <a:lstStyle>
            <a:lvl1pPr>
              <a:defRPr>
                <a:solidFill>
                  <a:schemeClr val="accent2"/>
                </a:solidFill>
              </a:defRPr>
            </a:lvl1pPr>
          </a:lstStyle>
          <a:p>
            <a:endParaRPr lang="id-ID"/>
          </a:p>
        </p:txBody>
      </p:sp>
      <p:sp>
        <p:nvSpPr>
          <p:cNvPr id="13" name="Rectangle 12"/>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4" name="Rectangle 13"/>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TextBox 21"/>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3" name="Group 22"/>
          <p:cNvGrpSpPr/>
          <p:nvPr userDrawn="1"/>
        </p:nvGrpSpPr>
        <p:grpSpPr>
          <a:xfrm>
            <a:off x="347419" y="6409324"/>
            <a:ext cx="224082" cy="221156"/>
            <a:chOff x="4328868" y="5502988"/>
            <a:chExt cx="500307" cy="493774"/>
          </a:xfrm>
        </p:grpSpPr>
        <p:sp>
          <p:nvSpPr>
            <p:cNvPr id="24" name="Freeform 23">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4">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6" name="Group 25"/>
          <p:cNvGrpSpPr/>
          <p:nvPr userDrawn="1"/>
        </p:nvGrpSpPr>
        <p:grpSpPr>
          <a:xfrm flipH="1">
            <a:off x="933709" y="6409324"/>
            <a:ext cx="224082" cy="221156"/>
            <a:chOff x="4328868" y="5502988"/>
            <a:chExt cx="500307" cy="493774"/>
          </a:xfrm>
        </p:grpSpPr>
        <p:sp>
          <p:nvSpPr>
            <p:cNvPr id="27" name="Freeform 26">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9" name="Straight Connector 28"/>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7196662"/>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9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296106" y="3516313"/>
            <a:ext cx="1366837" cy="1366837"/>
          </a:xfrm>
          <a:prstGeom prst="ellipse">
            <a:avLst/>
          </a:prstGeom>
          <a:ln w="57150">
            <a:solidFill>
              <a:schemeClr val="accent1"/>
            </a:solidFill>
          </a:ln>
        </p:spPr>
        <p:txBody>
          <a:bodyPr>
            <a:normAutofit/>
          </a:bodyPr>
          <a:lstStyle>
            <a:lvl1pPr>
              <a:defRPr sz="1400">
                <a:solidFill>
                  <a:schemeClr val="accent2"/>
                </a:solidFill>
              </a:defRPr>
            </a:lvl1pPr>
          </a:lstStyle>
          <a:p>
            <a:endParaRPr lang="id-ID"/>
          </a:p>
        </p:txBody>
      </p:sp>
      <p:sp>
        <p:nvSpPr>
          <p:cNvPr id="16" name="Picture Placeholder 3"/>
          <p:cNvSpPr>
            <a:spLocks noGrp="1"/>
          </p:cNvSpPr>
          <p:nvPr>
            <p:ph type="pic" sz="quarter" idx="11"/>
          </p:nvPr>
        </p:nvSpPr>
        <p:spPr>
          <a:xfrm>
            <a:off x="9529057" y="4823209"/>
            <a:ext cx="1366837" cy="1366837"/>
          </a:xfrm>
          <a:prstGeom prst="ellipse">
            <a:avLst/>
          </a:prstGeom>
          <a:ln w="57150">
            <a:solidFill>
              <a:schemeClr val="accent2"/>
            </a:solidFill>
          </a:ln>
        </p:spPr>
        <p:txBody>
          <a:bodyPr>
            <a:normAutofit/>
          </a:bodyPr>
          <a:lstStyle>
            <a:lvl1pPr>
              <a:defRPr sz="1400">
                <a:solidFill>
                  <a:schemeClr val="accent5"/>
                </a:solidFill>
              </a:defRPr>
            </a:lvl1pPr>
          </a:lstStyle>
          <a:p>
            <a:endParaRPr lang="id-ID" dirty="0"/>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3" name="Rectangle 22"/>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4" name="TextBox 23"/>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5" name="Group 24"/>
          <p:cNvGrpSpPr/>
          <p:nvPr userDrawn="1"/>
        </p:nvGrpSpPr>
        <p:grpSpPr>
          <a:xfrm>
            <a:off x="347419" y="6409324"/>
            <a:ext cx="224082" cy="221156"/>
            <a:chOff x="4328868" y="5502988"/>
            <a:chExt cx="500307" cy="493774"/>
          </a:xfrm>
        </p:grpSpPr>
        <p:sp>
          <p:nvSpPr>
            <p:cNvPr id="26" name="Freeform 25">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26">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8" name="Group 27"/>
          <p:cNvGrpSpPr/>
          <p:nvPr userDrawn="1"/>
        </p:nvGrpSpPr>
        <p:grpSpPr>
          <a:xfrm flipH="1">
            <a:off x="933709" y="6409324"/>
            <a:ext cx="224082" cy="221156"/>
            <a:chOff x="4328868" y="5502988"/>
            <a:chExt cx="500307" cy="493774"/>
          </a:xfrm>
        </p:grpSpPr>
        <p:sp>
          <p:nvSpPr>
            <p:cNvPr id="29" name="Freeform 28">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9">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1" name="Straight Connector 30"/>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4022269"/>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8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296106" y="3614791"/>
            <a:ext cx="1366837" cy="1366837"/>
          </a:xfrm>
          <a:prstGeom prst="ellipse">
            <a:avLst/>
          </a:prstGeom>
          <a:ln w="57150">
            <a:solidFill>
              <a:schemeClr val="accent5"/>
            </a:solidFill>
          </a:ln>
        </p:spPr>
        <p:txBody>
          <a:bodyPr>
            <a:normAutofit/>
          </a:bodyPr>
          <a:lstStyle>
            <a:lvl1pPr>
              <a:defRPr sz="1400">
                <a:solidFill>
                  <a:schemeClr val="accent2"/>
                </a:solidFill>
              </a:defRPr>
            </a:lvl1pPr>
          </a:lstStyle>
          <a:p>
            <a:endParaRPr lang="id-ID" dirty="0"/>
          </a:p>
        </p:txBody>
      </p:sp>
      <p:sp>
        <p:nvSpPr>
          <p:cNvPr id="16" name="Picture Placeholder 3"/>
          <p:cNvSpPr>
            <a:spLocks noGrp="1"/>
          </p:cNvSpPr>
          <p:nvPr>
            <p:ph type="pic" sz="quarter" idx="11"/>
          </p:nvPr>
        </p:nvSpPr>
        <p:spPr>
          <a:xfrm>
            <a:off x="9529057" y="4921687"/>
            <a:ext cx="1366837" cy="1366837"/>
          </a:xfrm>
          <a:prstGeom prst="ellipse">
            <a:avLst/>
          </a:prstGeom>
          <a:ln w="57150">
            <a:solidFill>
              <a:schemeClr val="accent6"/>
            </a:solidFill>
          </a:ln>
        </p:spPr>
        <p:txBody>
          <a:bodyPr>
            <a:normAutofit/>
          </a:bodyPr>
          <a:lstStyle>
            <a:lvl1pPr>
              <a:defRPr sz="1400">
                <a:solidFill>
                  <a:schemeClr val="accent2"/>
                </a:solidFill>
              </a:defRPr>
            </a:lvl1pPr>
          </a:lstStyle>
          <a:p>
            <a:endParaRPr lang="id-ID" dirty="0"/>
          </a:p>
        </p:txBody>
      </p:sp>
      <p:sp>
        <p:nvSpPr>
          <p:cNvPr id="49" name="Picture Placeholder 3"/>
          <p:cNvSpPr>
            <a:spLocks noGrp="1"/>
          </p:cNvSpPr>
          <p:nvPr>
            <p:ph type="pic" sz="quarter" idx="12"/>
          </p:nvPr>
        </p:nvSpPr>
        <p:spPr>
          <a:xfrm>
            <a:off x="1296106" y="971203"/>
            <a:ext cx="1366837" cy="1366837"/>
          </a:xfrm>
          <a:prstGeom prst="ellipse">
            <a:avLst/>
          </a:prstGeom>
          <a:ln w="57150">
            <a:solidFill>
              <a:schemeClr val="accent3"/>
            </a:solidFill>
          </a:ln>
        </p:spPr>
        <p:txBody>
          <a:bodyPr>
            <a:normAutofit/>
          </a:bodyPr>
          <a:lstStyle>
            <a:lvl1pPr>
              <a:defRPr sz="1400">
                <a:solidFill>
                  <a:schemeClr val="accent2"/>
                </a:solidFill>
              </a:defRPr>
            </a:lvl1pPr>
          </a:lstStyle>
          <a:p>
            <a:endParaRPr lang="id-ID" dirty="0"/>
          </a:p>
        </p:txBody>
      </p:sp>
      <p:sp>
        <p:nvSpPr>
          <p:cNvPr id="50" name="Picture Placeholder 3"/>
          <p:cNvSpPr>
            <a:spLocks noGrp="1"/>
          </p:cNvSpPr>
          <p:nvPr>
            <p:ph type="pic" sz="quarter" idx="13"/>
          </p:nvPr>
        </p:nvSpPr>
        <p:spPr>
          <a:xfrm>
            <a:off x="9529057" y="2278099"/>
            <a:ext cx="1366837" cy="1366837"/>
          </a:xfrm>
          <a:prstGeom prst="ellipse">
            <a:avLst/>
          </a:prstGeom>
          <a:ln w="57150">
            <a:solidFill>
              <a:schemeClr val="accent4"/>
            </a:solidFill>
          </a:ln>
        </p:spPr>
        <p:txBody>
          <a:bodyPr>
            <a:normAutofit/>
          </a:bodyPr>
          <a:lstStyle>
            <a:lvl1pPr>
              <a:defRPr sz="1400">
                <a:solidFill>
                  <a:schemeClr val="accent2"/>
                </a:solidFill>
              </a:defRPr>
            </a:lvl1pPr>
          </a:lstStyle>
          <a:p>
            <a:endParaRPr lang="id-ID" dirty="0"/>
          </a:p>
        </p:txBody>
      </p:sp>
      <p:sp>
        <p:nvSpPr>
          <p:cNvPr id="24" name="Rectangle 2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5" name="Rectangle 2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6" name="TextBox 2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7" name="Group 26"/>
          <p:cNvGrpSpPr/>
          <p:nvPr userDrawn="1"/>
        </p:nvGrpSpPr>
        <p:grpSpPr>
          <a:xfrm>
            <a:off x="347419" y="6409324"/>
            <a:ext cx="224082" cy="221156"/>
            <a:chOff x="4328868" y="5502988"/>
            <a:chExt cx="500307" cy="493774"/>
          </a:xfrm>
        </p:grpSpPr>
        <p:sp>
          <p:nvSpPr>
            <p:cNvPr id="28" name="Freeform 27">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0" name="Group 29"/>
          <p:cNvGrpSpPr/>
          <p:nvPr userDrawn="1"/>
        </p:nvGrpSpPr>
        <p:grpSpPr>
          <a:xfrm flipH="1">
            <a:off x="933709" y="6409324"/>
            <a:ext cx="224082" cy="221156"/>
            <a:chOff x="4328868" y="5502988"/>
            <a:chExt cx="500307" cy="493774"/>
          </a:xfrm>
        </p:grpSpPr>
        <p:sp>
          <p:nvSpPr>
            <p:cNvPr id="31" name="Freeform 30">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2" name="Freeform 31">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3" name="Straight Connector 32"/>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5788230"/>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0_Title Slide">
    <p:spTree>
      <p:nvGrpSpPr>
        <p:cNvPr id="1" name=""/>
        <p:cNvGrpSpPr/>
        <p:nvPr/>
      </p:nvGrpSpPr>
      <p:grpSpPr>
        <a:xfrm>
          <a:off x="0" y="0"/>
          <a:ext cx="0" cy="0"/>
          <a:chOff x="0" y="0"/>
          <a:chExt cx="0" cy="0"/>
        </a:xfrm>
      </p:grpSpPr>
      <p:sp>
        <p:nvSpPr>
          <p:cNvPr id="9" name="Picture Placeholder 3"/>
          <p:cNvSpPr>
            <a:spLocks noGrp="1"/>
          </p:cNvSpPr>
          <p:nvPr>
            <p:ph type="pic" sz="quarter" idx="12"/>
          </p:nvPr>
        </p:nvSpPr>
        <p:spPr>
          <a:xfrm>
            <a:off x="1296106" y="971203"/>
            <a:ext cx="1366837" cy="1366837"/>
          </a:xfrm>
          <a:prstGeom prst="ellipse">
            <a:avLst/>
          </a:prstGeom>
          <a:ln w="57150">
            <a:solidFill>
              <a:schemeClr val="accent2"/>
            </a:solidFill>
          </a:ln>
        </p:spPr>
        <p:txBody>
          <a:bodyPr>
            <a:normAutofit/>
          </a:bodyPr>
          <a:lstStyle>
            <a:lvl1pPr>
              <a:defRPr sz="1400">
                <a:solidFill>
                  <a:schemeClr val="accent5"/>
                </a:solidFill>
              </a:defRPr>
            </a:lvl1pPr>
          </a:lstStyle>
          <a:p>
            <a:endParaRPr lang="id-ID" dirty="0"/>
          </a:p>
        </p:txBody>
      </p:sp>
      <p:sp>
        <p:nvSpPr>
          <p:cNvPr id="10" name="Picture Placeholder 3"/>
          <p:cNvSpPr>
            <a:spLocks noGrp="1"/>
          </p:cNvSpPr>
          <p:nvPr>
            <p:ph type="pic" sz="quarter" idx="13"/>
          </p:nvPr>
        </p:nvSpPr>
        <p:spPr>
          <a:xfrm>
            <a:off x="9529057" y="2278099"/>
            <a:ext cx="1366837" cy="1366837"/>
          </a:xfrm>
          <a:prstGeom prst="ellipse">
            <a:avLst/>
          </a:prstGeom>
          <a:ln w="57150">
            <a:solidFill>
              <a:schemeClr val="accent3"/>
            </a:solidFill>
          </a:ln>
        </p:spPr>
        <p:txBody>
          <a:bodyPr>
            <a:normAutofit/>
          </a:bodyPr>
          <a:lstStyle>
            <a:lvl1pPr>
              <a:defRPr sz="1400">
                <a:solidFill>
                  <a:schemeClr val="accent2"/>
                </a:solidFill>
              </a:defRPr>
            </a:lvl1pPr>
          </a:lstStyle>
          <a:p>
            <a:endParaRPr lang="id-ID" dirty="0"/>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1053276"/>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3_Title Slide">
    <p:spTree>
      <p:nvGrpSpPr>
        <p:cNvPr id="1" name=""/>
        <p:cNvGrpSpPr/>
        <p:nvPr/>
      </p:nvGrpSpPr>
      <p:grpSpPr>
        <a:xfrm>
          <a:off x="0" y="0"/>
          <a:ext cx="0" cy="0"/>
          <a:chOff x="0" y="0"/>
          <a:chExt cx="0" cy="0"/>
        </a:xfrm>
      </p:grpSpPr>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3" name="Picture Placeholder 2"/>
          <p:cNvSpPr>
            <a:spLocks noGrp="1"/>
          </p:cNvSpPr>
          <p:nvPr>
            <p:ph type="pic" sz="quarter" idx="10"/>
          </p:nvPr>
        </p:nvSpPr>
        <p:spPr>
          <a:xfrm>
            <a:off x="4937125" y="3083109"/>
            <a:ext cx="2317750" cy="2317750"/>
          </a:xfrm>
          <a:prstGeom prst="ellipse">
            <a:avLst/>
          </a:prstGeom>
          <a:ln w="98425">
            <a:solidFill>
              <a:schemeClr val="accent6"/>
            </a:solidFill>
          </a:ln>
        </p:spPr>
        <p:txBody>
          <a:bodyPr>
            <a:normAutofit/>
          </a:bodyPr>
          <a:lstStyle>
            <a:lvl1pPr>
              <a:defRPr sz="2400">
                <a:solidFill>
                  <a:schemeClr val="accent2"/>
                </a:solidFill>
              </a:defRPr>
            </a:lvl1pPr>
          </a:lstStyle>
          <a:p>
            <a:endParaRPr lang="id-ID"/>
          </a:p>
        </p:txBody>
      </p:sp>
    </p:spTree>
    <p:extLst>
      <p:ext uri="{BB962C8B-B14F-4D97-AF65-F5344CB8AC3E}">
        <p14:creationId xmlns:p14="http://schemas.microsoft.com/office/powerpoint/2010/main" val="103575442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4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5399088"/>
          </a:xfrm>
        </p:spPr>
        <p:txBody>
          <a:bodyPr>
            <a:normAutofit/>
          </a:bodyPr>
          <a:lstStyle>
            <a:lvl1pPr>
              <a:defRPr sz="3600">
                <a:solidFill>
                  <a:schemeClr val="accent2"/>
                </a:solidFill>
              </a:defRPr>
            </a:lvl1pPr>
          </a:lstStyle>
          <a:p>
            <a:endParaRPr lang="id-ID"/>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519380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2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spTree>
    <p:extLst>
      <p:ext uri="{BB962C8B-B14F-4D97-AF65-F5344CB8AC3E}">
        <p14:creationId xmlns:p14="http://schemas.microsoft.com/office/powerpoint/2010/main" val="3277968416"/>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8" name="Rectangle 7"/>
          <p:cNvSpPr/>
          <p:nvPr userDrawn="1"/>
        </p:nvSpPr>
        <p:spPr>
          <a:xfrm>
            <a:off x="0" y="-1"/>
            <a:ext cx="12192000" cy="4152123"/>
          </a:xfrm>
          <a:prstGeom prst="rect">
            <a:avLst/>
          </a:prstGeom>
          <a:pattFill prst="pct5">
            <a:fgClr>
              <a:schemeClr val="tx2">
                <a:lumMod val="75000"/>
              </a:schemeClr>
            </a:fgClr>
            <a:bgClr>
              <a:schemeClr val="tx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sp>
        <p:nvSpPr>
          <p:cNvPr id="6" name="Picture Placeholder 3"/>
          <p:cNvSpPr>
            <a:spLocks noGrp="1"/>
          </p:cNvSpPr>
          <p:nvPr>
            <p:ph type="pic" sz="quarter" idx="10"/>
          </p:nvPr>
        </p:nvSpPr>
        <p:spPr>
          <a:xfrm>
            <a:off x="5265737" y="921256"/>
            <a:ext cx="1660525" cy="1658937"/>
          </a:xfrm>
          <a:prstGeom prst="ellipse">
            <a:avLst/>
          </a:prstGeom>
        </p:spPr>
        <p:txBody>
          <a:bodyPr>
            <a:normAutofit/>
          </a:bodyPr>
          <a:lstStyle>
            <a:lvl1pPr>
              <a:defRPr sz="1600">
                <a:solidFill>
                  <a:schemeClr val="accent2"/>
                </a:solidFill>
              </a:defRPr>
            </a:lvl1pPr>
          </a:lstStyle>
          <a:p>
            <a:endParaRPr lang="id-ID" dirty="0"/>
          </a:p>
        </p:txBody>
      </p:sp>
      <p:grpSp>
        <p:nvGrpSpPr>
          <p:cNvPr id="16" name="Group 15"/>
          <p:cNvGrpSpPr/>
          <p:nvPr userDrawn="1"/>
        </p:nvGrpSpPr>
        <p:grpSpPr>
          <a:xfrm>
            <a:off x="347419" y="6409324"/>
            <a:ext cx="224082" cy="221156"/>
            <a:chOff x="4328868" y="5502988"/>
            <a:chExt cx="500307" cy="493774"/>
          </a:xfrm>
        </p:grpSpPr>
        <p:sp>
          <p:nvSpPr>
            <p:cNvPr id="17" name="Freeform 16">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17">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9" name="Group 18"/>
          <p:cNvGrpSpPr/>
          <p:nvPr userDrawn="1"/>
        </p:nvGrpSpPr>
        <p:grpSpPr>
          <a:xfrm flipH="1">
            <a:off x="933709" y="6409324"/>
            <a:ext cx="224082" cy="221156"/>
            <a:chOff x="4328868" y="5502988"/>
            <a:chExt cx="500307" cy="493774"/>
          </a:xfrm>
        </p:grpSpPr>
        <p:sp>
          <p:nvSpPr>
            <p:cNvPr id="20" name="Freeform 19">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20">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2" name="Straight Connector 21"/>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2323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2"/>
              </a:solidFill>
            </a:endParaRPr>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2"/>
              </a:solidFill>
            </a:endParaRPr>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sp>
        <p:nvSpPr>
          <p:cNvPr id="8" name="Picture Placeholder 3"/>
          <p:cNvSpPr>
            <a:spLocks noGrp="1"/>
          </p:cNvSpPr>
          <p:nvPr>
            <p:ph type="pic" sz="quarter" idx="11"/>
          </p:nvPr>
        </p:nvSpPr>
        <p:spPr>
          <a:xfrm>
            <a:off x="8116673" y="1993246"/>
            <a:ext cx="4059266" cy="2635316"/>
          </a:xfrm>
        </p:spPr>
        <p:txBody>
          <a:bodyPr>
            <a:normAutofit/>
          </a:bodyPr>
          <a:lstStyle>
            <a:lvl1pPr>
              <a:defRPr sz="1600">
                <a:solidFill>
                  <a:schemeClr val="accent2"/>
                </a:solidFill>
              </a:defRPr>
            </a:lvl1pPr>
          </a:lstStyle>
          <a:p>
            <a:endParaRPr lang="id-ID"/>
          </a:p>
        </p:txBody>
      </p:sp>
      <p:sp>
        <p:nvSpPr>
          <p:cNvPr id="11" name="Picture Placeholder 3"/>
          <p:cNvSpPr>
            <a:spLocks noGrp="1"/>
          </p:cNvSpPr>
          <p:nvPr>
            <p:ph type="pic" sz="quarter" idx="12"/>
          </p:nvPr>
        </p:nvSpPr>
        <p:spPr>
          <a:xfrm>
            <a:off x="0" y="1993246"/>
            <a:ext cx="4058337" cy="2635316"/>
          </a:xfrm>
        </p:spPr>
        <p:txBody>
          <a:bodyPr>
            <a:normAutofit/>
          </a:bodyPr>
          <a:lstStyle>
            <a:lvl1pPr>
              <a:defRPr sz="1600">
                <a:solidFill>
                  <a:schemeClr val="accent2"/>
                </a:solidFill>
              </a:defRPr>
            </a:lvl1pPr>
          </a:lstStyle>
          <a:p>
            <a:endParaRPr lang="id-ID"/>
          </a:p>
        </p:txBody>
      </p:sp>
      <p:grpSp>
        <p:nvGrpSpPr>
          <p:cNvPr id="17" name="Group 16"/>
          <p:cNvGrpSpPr/>
          <p:nvPr userDrawn="1"/>
        </p:nvGrpSpPr>
        <p:grpSpPr>
          <a:xfrm>
            <a:off x="347419" y="6409324"/>
            <a:ext cx="224082" cy="221156"/>
            <a:chOff x="4328868" y="5502988"/>
            <a:chExt cx="500307" cy="493774"/>
          </a:xfrm>
        </p:grpSpPr>
        <p:sp>
          <p:nvSpPr>
            <p:cNvPr id="18" name="Freeform 17">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8">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0" name="Group 19"/>
          <p:cNvGrpSpPr/>
          <p:nvPr userDrawn="1"/>
        </p:nvGrpSpPr>
        <p:grpSpPr>
          <a:xfrm flipH="1">
            <a:off x="933709" y="6409324"/>
            <a:ext cx="224082" cy="221156"/>
            <a:chOff x="4328868" y="5502988"/>
            <a:chExt cx="500307" cy="493774"/>
          </a:xfrm>
        </p:grpSpPr>
        <p:sp>
          <p:nvSpPr>
            <p:cNvPr id="21" name="Freeform 20">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21">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3" name="Straight Connector 22"/>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729492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2"/>
              </a:solidFill>
            </a:endParaRPr>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2"/>
              </a:solidFill>
            </a:endParaRPr>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sp>
        <p:nvSpPr>
          <p:cNvPr id="11" name="Picture Placeholder 3"/>
          <p:cNvSpPr>
            <a:spLocks noGrp="1"/>
          </p:cNvSpPr>
          <p:nvPr>
            <p:ph type="pic" sz="quarter" idx="12"/>
          </p:nvPr>
        </p:nvSpPr>
        <p:spPr>
          <a:xfrm>
            <a:off x="0" y="1993246"/>
            <a:ext cx="12192000" cy="2635316"/>
          </a:xfrm>
        </p:spPr>
        <p:txBody>
          <a:bodyPr>
            <a:normAutofit/>
          </a:bodyPr>
          <a:lstStyle>
            <a:lvl1pPr>
              <a:defRPr sz="1600">
                <a:solidFill>
                  <a:schemeClr val="accent2"/>
                </a:solidFill>
              </a:defRPr>
            </a:lvl1pPr>
          </a:lstStyle>
          <a:p>
            <a:endParaRPr lang="id-ID"/>
          </a:p>
        </p:txBody>
      </p:sp>
      <p:grpSp>
        <p:nvGrpSpPr>
          <p:cNvPr id="15" name="Group 14"/>
          <p:cNvGrpSpPr/>
          <p:nvPr userDrawn="1"/>
        </p:nvGrpSpPr>
        <p:grpSpPr>
          <a:xfrm>
            <a:off x="347419" y="6409324"/>
            <a:ext cx="224082" cy="221156"/>
            <a:chOff x="4328868" y="5502988"/>
            <a:chExt cx="500307" cy="493774"/>
          </a:xfrm>
        </p:grpSpPr>
        <p:sp>
          <p:nvSpPr>
            <p:cNvPr id="16" name="Freeform 15">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16">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8" name="Group 17"/>
          <p:cNvGrpSpPr/>
          <p:nvPr userDrawn="1"/>
        </p:nvGrpSpPr>
        <p:grpSpPr>
          <a:xfrm flipH="1">
            <a:off x="933709" y="6409324"/>
            <a:ext cx="224082" cy="221156"/>
            <a:chOff x="4328868" y="5502988"/>
            <a:chExt cx="500307" cy="493774"/>
          </a:xfrm>
        </p:grpSpPr>
        <p:sp>
          <p:nvSpPr>
            <p:cNvPr id="19" name="Freeform 18">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19">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1" name="Straight Connector 20"/>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90867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6" name="Picture Placeholder 3"/>
          <p:cNvSpPr>
            <a:spLocks noGrp="1"/>
          </p:cNvSpPr>
          <p:nvPr>
            <p:ph type="pic" sz="quarter" idx="10"/>
          </p:nvPr>
        </p:nvSpPr>
        <p:spPr>
          <a:xfrm>
            <a:off x="0" y="0"/>
            <a:ext cx="2034000" cy="2286000"/>
          </a:xfrm>
        </p:spPr>
        <p:txBody>
          <a:bodyPr/>
          <a:lstStyle>
            <a:lvl1pPr>
              <a:defRPr sz="1800">
                <a:solidFill>
                  <a:schemeClr val="accent2"/>
                </a:solidFill>
              </a:defRPr>
            </a:lvl1pPr>
          </a:lstStyle>
          <a:p>
            <a:endParaRPr lang="id-ID"/>
          </a:p>
        </p:txBody>
      </p:sp>
      <p:sp>
        <p:nvSpPr>
          <p:cNvPr id="8" name="Picture Placeholder 3"/>
          <p:cNvSpPr>
            <a:spLocks noGrp="1"/>
          </p:cNvSpPr>
          <p:nvPr>
            <p:ph type="pic" sz="quarter" idx="11"/>
          </p:nvPr>
        </p:nvSpPr>
        <p:spPr>
          <a:xfrm>
            <a:off x="0" y="2286000"/>
            <a:ext cx="2034000" cy="2286000"/>
          </a:xfrm>
        </p:spPr>
        <p:txBody>
          <a:bodyPr/>
          <a:lstStyle>
            <a:lvl1pPr>
              <a:defRPr sz="1800">
                <a:solidFill>
                  <a:schemeClr val="accent2"/>
                </a:solidFill>
              </a:defRPr>
            </a:lvl1pPr>
          </a:lstStyle>
          <a:p>
            <a:endParaRPr lang="id-ID"/>
          </a:p>
        </p:txBody>
      </p:sp>
      <p:sp>
        <p:nvSpPr>
          <p:cNvPr id="9" name="Picture Placeholder 3"/>
          <p:cNvSpPr>
            <a:spLocks noGrp="1"/>
          </p:cNvSpPr>
          <p:nvPr>
            <p:ph type="pic" sz="quarter" idx="12"/>
          </p:nvPr>
        </p:nvSpPr>
        <p:spPr>
          <a:xfrm>
            <a:off x="0" y="4572000"/>
            <a:ext cx="2034000" cy="2286000"/>
          </a:xfrm>
        </p:spPr>
        <p:txBody>
          <a:bodyPr/>
          <a:lstStyle>
            <a:lvl1pPr>
              <a:defRPr sz="1800">
                <a:solidFill>
                  <a:schemeClr val="accent2"/>
                </a:solidFill>
              </a:defRPr>
            </a:lvl1pPr>
          </a:lstStyle>
          <a:p>
            <a:endParaRPr lang="id-ID"/>
          </a:p>
        </p:txBody>
      </p:sp>
      <p:sp>
        <p:nvSpPr>
          <p:cNvPr id="10" name="Picture Placeholder 3"/>
          <p:cNvSpPr>
            <a:spLocks noGrp="1"/>
          </p:cNvSpPr>
          <p:nvPr>
            <p:ph type="pic" sz="quarter" idx="13"/>
          </p:nvPr>
        </p:nvSpPr>
        <p:spPr>
          <a:xfrm>
            <a:off x="2037319" y="0"/>
            <a:ext cx="2034000" cy="2286000"/>
          </a:xfrm>
        </p:spPr>
        <p:txBody>
          <a:bodyPr/>
          <a:lstStyle>
            <a:lvl1pPr>
              <a:defRPr sz="1800">
                <a:solidFill>
                  <a:schemeClr val="accent2"/>
                </a:solidFill>
              </a:defRPr>
            </a:lvl1pPr>
          </a:lstStyle>
          <a:p>
            <a:endParaRPr lang="id-ID"/>
          </a:p>
        </p:txBody>
      </p:sp>
      <p:sp>
        <p:nvSpPr>
          <p:cNvPr id="12" name="Picture Placeholder 3"/>
          <p:cNvSpPr>
            <a:spLocks noGrp="1"/>
          </p:cNvSpPr>
          <p:nvPr>
            <p:ph type="pic" sz="quarter" idx="14"/>
          </p:nvPr>
        </p:nvSpPr>
        <p:spPr>
          <a:xfrm>
            <a:off x="2037319" y="2286000"/>
            <a:ext cx="2034000" cy="2286000"/>
          </a:xfrm>
        </p:spPr>
        <p:txBody>
          <a:bodyPr/>
          <a:lstStyle>
            <a:lvl1pPr>
              <a:defRPr sz="1800">
                <a:solidFill>
                  <a:schemeClr val="accent2"/>
                </a:solidFill>
              </a:defRPr>
            </a:lvl1pPr>
          </a:lstStyle>
          <a:p>
            <a:endParaRPr lang="id-ID"/>
          </a:p>
        </p:txBody>
      </p:sp>
      <p:sp>
        <p:nvSpPr>
          <p:cNvPr id="13" name="Picture Placeholder 3"/>
          <p:cNvSpPr>
            <a:spLocks noGrp="1"/>
          </p:cNvSpPr>
          <p:nvPr>
            <p:ph type="pic" sz="quarter" idx="15"/>
          </p:nvPr>
        </p:nvSpPr>
        <p:spPr>
          <a:xfrm>
            <a:off x="2037319" y="4572000"/>
            <a:ext cx="2034000" cy="2286000"/>
          </a:xfrm>
        </p:spPr>
        <p:txBody>
          <a:bodyPr/>
          <a:lstStyle>
            <a:lvl1pPr>
              <a:defRPr sz="1800">
                <a:solidFill>
                  <a:schemeClr val="accent2"/>
                </a:solidFill>
              </a:defRPr>
            </a:lvl1pPr>
          </a:lstStyle>
          <a:p>
            <a:endParaRPr lang="id-ID"/>
          </a:p>
        </p:txBody>
      </p:sp>
      <p:sp>
        <p:nvSpPr>
          <p:cNvPr id="14" name="Picture Placeholder 3"/>
          <p:cNvSpPr>
            <a:spLocks noGrp="1"/>
          </p:cNvSpPr>
          <p:nvPr>
            <p:ph type="pic" sz="quarter" idx="16"/>
          </p:nvPr>
        </p:nvSpPr>
        <p:spPr>
          <a:xfrm>
            <a:off x="4071319" y="0"/>
            <a:ext cx="2034000" cy="2286000"/>
          </a:xfrm>
        </p:spPr>
        <p:txBody>
          <a:bodyPr/>
          <a:lstStyle>
            <a:lvl1pPr>
              <a:defRPr sz="1800">
                <a:solidFill>
                  <a:schemeClr val="accent2"/>
                </a:solidFill>
              </a:defRPr>
            </a:lvl1pPr>
          </a:lstStyle>
          <a:p>
            <a:endParaRPr lang="id-ID"/>
          </a:p>
        </p:txBody>
      </p:sp>
      <p:sp>
        <p:nvSpPr>
          <p:cNvPr id="15" name="Picture Placeholder 3"/>
          <p:cNvSpPr>
            <a:spLocks noGrp="1"/>
          </p:cNvSpPr>
          <p:nvPr>
            <p:ph type="pic" sz="quarter" idx="17"/>
          </p:nvPr>
        </p:nvSpPr>
        <p:spPr>
          <a:xfrm>
            <a:off x="4071319" y="2286000"/>
            <a:ext cx="2034000" cy="2286000"/>
          </a:xfrm>
        </p:spPr>
        <p:txBody>
          <a:bodyPr/>
          <a:lstStyle>
            <a:lvl1pPr>
              <a:defRPr sz="1800">
                <a:solidFill>
                  <a:schemeClr val="accent2"/>
                </a:solidFill>
              </a:defRPr>
            </a:lvl1pPr>
          </a:lstStyle>
          <a:p>
            <a:endParaRPr lang="id-ID"/>
          </a:p>
        </p:txBody>
      </p:sp>
      <p:sp>
        <p:nvSpPr>
          <p:cNvPr id="16" name="Picture Placeholder 3"/>
          <p:cNvSpPr>
            <a:spLocks noGrp="1"/>
          </p:cNvSpPr>
          <p:nvPr>
            <p:ph type="pic" sz="quarter" idx="18"/>
          </p:nvPr>
        </p:nvSpPr>
        <p:spPr>
          <a:xfrm>
            <a:off x="4071319" y="4572000"/>
            <a:ext cx="2034000" cy="2286000"/>
          </a:xfrm>
        </p:spPr>
        <p:txBody>
          <a:bodyPr/>
          <a:lstStyle>
            <a:lvl1pPr>
              <a:defRPr sz="1800">
                <a:solidFill>
                  <a:schemeClr val="accent2"/>
                </a:solidFill>
              </a:defRPr>
            </a:lvl1pPr>
          </a:lstStyle>
          <a:p>
            <a:endParaRPr lang="id-ID"/>
          </a:p>
        </p:txBody>
      </p:sp>
      <p:sp>
        <p:nvSpPr>
          <p:cNvPr id="17" name="Picture Placeholder 3"/>
          <p:cNvSpPr>
            <a:spLocks noGrp="1"/>
          </p:cNvSpPr>
          <p:nvPr>
            <p:ph type="pic" sz="quarter" idx="19"/>
          </p:nvPr>
        </p:nvSpPr>
        <p:spPr>
          <a:xfrm>
            <a:off x="6108638" y="0"/>
            <a:ext cx="2034000" cy="2286000"/>
          </a:xfrm>
        </p:spPr>
        <p:txBody>
          <a:bodyPr/>
          <a:lstStyle>
            <a:lvl1pPr>
              <a:defRPr sz="1800">
                <a:solidFill>
                  <a:schemeClr val="accent2"/>
                </a:solidFill>
              </a:defRPr>
            </a:lvl1pPr>
          </a:lstStyle>
          <a:p>
            <a:endParaRPr lang="id-ID"/>
          </a:p>
        </p:txBody>
      </p:sp>
      <p:sp>
        <p:nvSpPr>
          <p:cNvPr id="18" name="Picture Placeholder 3"/>
          <p:cNvSpPr>
            <a:spLocks noGrp="1"/>
          </p:cNvSpPr>
          <p:nvPr>
            <p:ph type="pic" sz="quarter" idx="20"/>
          </p:nvPr>
        </p:nvSpPr>
        <p:spPr>
          <a:xfrm>
            <a:off x="6108638" y="2286000"/>
            <a:ext cx="2034000" cy="2286000"/>
          </a:xfrm>
        </p:spPr>
        <p:txBody>
          <a:bodyPr/>
          <a:lstStyle>
            <a:lvl1pPr>
              <a:defRPr sz="1800">
                <a:solidFill>
                  <a:schemeClr val="accent2"/>
                </a:solidFill>
              </a:defRPr>
            </a:lvl1pPr>
          </a:lstStyle>
          <a:p>
            <a:endParaRPr lang="id-ID"/>
          </a:p>
        </p:txBody>
      </p:sp>
      <p:sp>
        <p:nvSpPr>
          <p:cNvPr id="19" name="Picture Placeholder 3"/>
          <p:cNvSpPr>
            <a:spLocks noGrp="1"/>
          </p:cNvSpPr>
          <p:nvPr>
            <p:ph type="pic" sz="quarter" idx="21"/>
          </p:nvPr>
        </p:nvSpPr>
        <p:spPr>
          <a:xfrm>
            <a:off x="6108638" y="4572000"/>
            <a:ext cx="2034000" cy="2286000"/>
          </a:xfrm>
        </p:spPr>
        <p:txBody>
          <a:bodyPr/>
          <a:lstStyle>
            <a:lvl1pPr>
              <a:defRPr sz="1800">
                <a:solidFill>
                  <a:schemeClr val="accent2"/>
                </a:solidFill>
              </a:defRPr>
            </a:lvl1pPr>
          </a:lstStyle>
          <a:p>
            <a:endParaRPr lang="id-ID"/>
          </a:p>
        </p:txBody>
      </p:sp>
      <p:sp>
        <p:nvSpPr>
          <p:cNvPr id="20" name="Picture Placeholder 3"/>
          <p:cNvSpPr>
            <a:spLocks noGrp="1"/>
          </p:cNvSpPr>
          <p:nvPr>
            <p:ph type="pic" sz="quarter" idx="22"/>
          </p:nvPr>
        </p:nvSpPr>
        <p:spPr>
          <a:xfrm>
            <a:off x="8139319" y="0"/>
            <a:ext cx="2034000" cy="2286000"/>
          </a:xfrm>
        </p:spPr>
        <p:txBody>
          <a:bodyPr/>
          <a:lstStyle>
            <a:lvl1pPr>
              <a:defRPr sz="1800">
                <a:solidFill>
                  <a:schemeClr val="accent2"/>
                </a:solidFill>
              </a:defRPr>
            </a:lvl1pPr>
          </a:lstStyle>
          <a:p>
            <a:endParaRPr lang="id-ID"/>
          </a:p>
        </p:txBody>
      </p:sp>
      <p:sp>
        <p:nvSpPr>
          <p:cNvPr id="21" name="Picture Placeholder 3"/>
          <p:cNvSpPr>
            <a:spLocks noGrp="1"/>
          </p:cNvSpPr>
          <p:nvPr>
            <p:ph type="pic" sz="quarter" idx="23"/>
          </p:nvPr>
        </p:nvSpPr>
        <p:spPr>
          <a:xfrm>
            <a:off x="8139319" y="2286000"/>
            <a:ext cx="2034000" cy="2286000"/>
          </a:xfrm>
        </p:spPr>
        <p:txBody>
          <a:bodyPr/>
          <a:lstStyle>
            <a:lvl1pPr>
              <a:defRPr sz="1800">
                <a:solidFill>
                  <a:schemeClr val="accent2"/>
                </a:solidFill>
              </a:defRPr>
            </a:lvl1pPr>
          </a:lstStyle>
          <a:p>
            <a:endParaRPr lang="id-ID"/>
          </a:p>
        </p:txBody>
      </p:sp>
      <p:sp>
        <p:nvSpPr>
          <p:cNvPr id="22" name="Picture Placeholder 3"/>
          <p:cNvSpPr>
            <a:spLocks noGrp="1"/>
          </p:cNvSpPr>
          <p:nvPr>
            <p:ph type="pic" sz="quarter" idx="24"/>
          </p:nvPr>
        </p:nvSpPr>
        <p:spPr>
          <a:xfrm>
            <a:off x="8139319" y="4572000"/>
            <a:ext cx="2034000" cy="2286000"/>
          </a:xfrm>
        </p:spPr>
        <p:txBody>
          <a:bodyPr/>
          <a:lstStyle>
            <a:lvl1pPr>
              <a:defRPr sz="1800">
                <a:solidFill>
                  <a:schemeClr val="accent2"/>
                </a:solidFill>
              </a:defRPr>
            </a:lvl1pPr>
          </a:lstStyle>
          <a:p>
            <a:endParaRPr lang="id-ID"/>
          </a:p>
        </p:txBody>
      </p:sp>
      <p:sp>
        <p:nvSpPr>
          <p:cNvPr id="23" name="Picture Placeholder 3"/>
          <p:cNvSpPr>
            <a:spLocks noGrp="1"/>
          </p:cNvSpPr>
          <p:nvPr>
            <p:ph type="pic" sz="quarter" idx="25"/>
          </p:nvPr>
        </p:nvSpPr>
        <p:spPr>
          <a:xfrm>
            <a:off x="10176638" y="0"/>
            <a:ext cx="2034000" cy="2286000"/>
          </a:xfrm>
        </p:spPr>
        <p:txBody>
          <a:bodyPr/>
          <a:lstStyle>
            <a:lvl1pPr>
              <a:defRPr sz="1800">
                <a:solidFill>
                  <a:schemeClr val="accent2"/>
                </a:solidFill>
              </a:defRPr>
            </a:lvl1pPr>
          </a:lstStyle>
          <a:p>
            <a:endParaRPr lang="id-ID"/>
          </a:p>
        </p:txBody>
      </p:sp>
      <p:sp>
        <p:nvSpPr>
          <p:cNvPr id="24" name="Picture Placeholder 3"/>
          <p:cNvSpPr>
            <a:spLocks noGrp="1"/>
          </p:cNvSpPr>
          <p:nvPr>
            <p:ph type="pic" sz="quarter" idx="26"/>
          </p:nvPr>
        </p:nvSpPr>
        <p:spPr>
          <a:xfrm>
            <a:off x="10176638" y="2286000"/>
            <a:ext cx="2034000" cy="2286000"/>
          </a:xfrm>
        </p:spPr>
        <p:txBody>
          <a:bodyPr/>
          <a:lstStyle>
            <a:lvl1pPr>
              <a:defRPr sz="1800">
                <a:solidFill>
                  <a:schemeClr val="accent2"/>
                </a:solidFill>
              </a:defRPr>
            </a:lvl1pPr>
          </a:lstStyle>
          <a:p>
            <a:endParaRPr lang="id-ID"/>
          </a:p>
        </p:txBody>
      </p:sp>
      <p:sp>
        <p:nvSpPr>
          <p:cNvPr id="25" name="Picture Placeholder 3"/>
          <p:cNvSpPr>
            <a:spLocks noGrp="1"/>
          </p:cNvSpPr>
          <p:nvPr>
            <p:ph type="pic" sz="quarter" idx="27"/>
          </p:nvPr>
        </p:nvSpPr>
        <p:spPr>
          <a:xfrm>
            <a:off x="10176638" y="4572000"/>
            <a:ext cx="2034000" cy="2286000"/>
          </a:xfrm>
        </p:spPr>
        <p:txBody>
          <a:bodyPr/>
          <a:lstStyle>
            <a:lvl1pPr>
              <a:defRPr sz="1800">
                <a:solidFill>
                  <a:schemeClr val="accent2"/>
                </a:solidFill>
              </a:defRPr>
            </a:lvl1pPr>
          </a:lstStyle>
          <a:p>
            <a:endParaRPr lang="id-ID"/>
          </a:p>
        </p:txBody>
      </p:sp>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solidFill>
                <a:schemeClr val="accent2"/>
              </a:solidFill>
            </a:endParaRPr>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solidFill>
                <a:schemeClr val="accent2"/>
              </a:solidFill>
            </a:endParaRPr>
          </a:p>
        </p:txBody>
      </p:sp>
      <p:sp>
        <p:nvSpPr>
          <p:cNvPr id="7" name="TextBox 6"/>
          <p:cNvSpPr txBox="1"/>
          <p:nvPr userDrawn="1"/>
        </p:nvSpPr>
        <p:spPr>
          <a:xfrm>
            <a:off x="11584250" y="305131"/>
            <a:ext cx="351378" cy="261610"/>
          </a:xfrm>
          <a:prstGeom prst="rect">
            <a:avLst/>
          </a:prstGeom>
          <a:noFill/>
        </p:spPr>
        <p:txBody>
          <a:bodyPr wrap="none" rtlCol="0">
            <a:spAutoFit/>
          </a:bodyPr>
          <a:lstStyle/>
          <a:p>
            <a:pPr algn="ctr"/>
            <a:fld id="{260E2A6B-A809-4840-BF14-8648BC0BDF87}" type="slidenum">
              <a:rPr lang="id-ID" sz="1050" b="1" smtClean="0">
                <a:solidFill>
                  <a:schemeClr val="accent2"/>
                </a:solidFill>
              </a:rPr>
              <a:pPr algn="ctr"/>
              <a:t>‹#›</a:t>
            </a:fld>
            <a:endParaRPr lang="id-ID" sz="1050" dirty="0">
              <a:solidFill>
                <a:schemeClr val="accent2"/>
              </a:solidFill>
            </a:endParaRPr>
          </a:p>
        </p:txBody>
      </p:sp>
    </p:spTree>
    <p:extLst>
      <p:ext uri="{BB962C8B-B14F-4D97-AF65-F5344CB8AC3E}">
        <p14:creationId xmlns:p14="http://schemas.microsoft.com/office/powerpoint/2010/main" val="2023245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7" name="TextBox 6"/>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sp>
        <p:nvSpPr>
          <p:cNvPr id="26" name="Picture Placeholder 3"/>
          <p:cNvSpPr>
            <a:spLocks noGrp="1"/>
          </p:cNvSpPr>
          <p:nvPr>
            <p:ph type="pic" sz="quarter" idx="10"/>
          </p:nvPr>
        </p:nvSpPr>
        <p:spPr>
          <a:xfrm>
            <a:off x="1450174" y="2284944"/>
            <a:ext cx="1697846" cy="1697847"/>
          </a:xfrm>
          <a:prstGeom prst="ellipse">
            <a:avLst/>
          </a:prstGeom>
        </p:spPr>
        <p:txBody>
          <a:bodyPr>
            <a:normAutofit/>
          </a:bodyPr>
          <a:lstStyle>
            <a:lvl1pPr>
              <a:defRPr sz="1600">
                <a:solidFill>
                  <a:schemeClr val="accent2"/>
                </a:solidFill>
              </a:defRPr>
            </a:lvl1pPr>
          </a:lstStyle>
          <a:p>
            <a:endParaRPr lang="id-ID" dirty="0"/>
          </a:p>
        </p:txBody>
      </p:sp>
      <p:sp>
        <p:nvSpPr>
          <p:cNvPr id="27" name="Picture Placeholder 3"/>
          <p:cNvSpPr>
            <a:spLocks noGrp="1"/>
          </p:cNvSpPr>
          <p:nvPr>
            <p:ph type="pic" sz="quarter" idx="11"/>
          </p:nvPr>
        </p:nvSpPr>
        <p:spPr>
          <a:xfrm>
            <a:off x="3971864" y="2284944"/>
            <a:ext cx="1697846" cy="1697847"/>
          </a:xfrm>
          <a:prstGeom prst="ellipse">
            <a:avLst/>
          </a:prstGeom>
        </p:spPr>
        <p:txBody>
          <a:bodyPr>
            <a:normAutofit/>
          </a:bodyPr>
          <a:lstStyle>
            <a:lvl1pPr>
              <a:defRPr sz="1600">
                <a:solidFill>
                  <a:schemeClr val="accent2"/>
                </a:solidFill>
              </a:defRPr>
            </a:lvl1pPr>
          </a:lstStyle>
          <a:p>
            <a:endParaRPr lang="id-ID" dirty="0"/>
          </a:p>
        </p:txBody>
      </p:sp>
      <p:sp>
        <p:nvSpPr>
          <p:cNvPr id="28" name="Picture Placeholder 3"/>
          <p:cNvSpPr>
            <a:spLocks noGrp="1"/>
          </p:cNvSpPr>
          <p:nvPr>
            <p:ph type="pic" sz="quarter" idx="12"/>
          </p:nvPr>
        </p:nvSpPr>
        <p:spPr>
          <a:xfrm>
            <a:off x="6508785" y="2284944"/>
            <a:ext cx="1697846" cy="1697847"/>
          </a:xfrm>
          <a:prstGeom prst="ellipse">
            <a:avLst/>
          </a:prstGeom>
        </p:spPr>
        <p:txBody>
          <a:bodyPr>
            <a:normAutofit/>
          </a:bodyPr>
          <a:lstStyle>
            <a:lvl1pPr>
              <a:defRPr sz="1600">
                <a:solidFill>
                  <a:schemeClr val="accent2"/>
                </a:solidFill>
              </a:defRPr>
            </a:lvl1pPr>
          </a:lstStyle>
          <a:p>
            <a:endParaRPr lang="id-ID" dirty="0"/>
          </a:p>
        </p:txBody>
      </p:sp>
      <p:sp>
        <p:nvSpPr>
          <p:cNvPr id="29" name="Picture Placeholder 3"/>
          <p:cNvSpPr>
            <a:spLocks noGrp="1"/>
          </p:cNvSpPr>
          <p:nvPr>
            <p:ph type="pic" sz="quarter" idx="13"/>
          </p:nvPr>
        </p:nvSpPr>
        <p:spPr>
          <a:xfrm>
            <a:off x="9030475" y="2284944"/>
            <a:ext cx="1697846" cy="1697847"/>
          </a:xfrm>
          <a:prstGeom prst="ellipse">
            <a:avLst/>
          </a:prstGeom>
        </p:spPr>
        <p:txBody>
          <a:bodyPr>
            <a:normAutofit/>
          </a:bodyPr>
          <a:lstStyle>
            <a:lvl1pPr>
              <a:defRPr sz="1600">
                <a:solidFill>
                  <a:schemeClr val="accent2"/>
                </a:solidFill>
              </a:defRPr>
            </a:lvl1pPr>
          </a:lstStyle>
          <a:p>
            <a:endParaRPr lang="id-ID"/>
          </a:p>
        </p:txBody>
      </p:sp>
      <p:grpSp>
        <p:nvGrpSpPr>
          <p:cNvPr id="16" name="Group 15"/>
          <p:cNvGrpSpPr/>
          <p:nvPr userDrawn="1"/>
        </p:nvGrpSpPr>
        <p:grpSpPr>
          <a:xfrm>
            <a:off x="347419" y="6409324"/>
            <a:ext cx="224082" cy="221156"/>
            <a:chOff x="4328868" y="5502988"/>
            <a:chExt cx="500307" cy="493774"/>
          </a:xfrm>
        </p:grpSpPr>
        <p:sp>
          <p:nvSpPr>
            <p:cNvPr id="17" name="Freeform 16">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17">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9" name="Group 18"/>
          <p:cNvGrpSpPr/>
          <p:nvPr userDrawn="1"/>
        </p:nvGrpSpPr>
        <p:grpSpPr>
          <a:xfrm flipH="1">
            <a:off x="933709" y="6409324"/>
            <a:ext cx="224082" cy="221156"/>
            <a:chOff x="4328868" y="5502988"/>
            <a:chExt cx="500307" cy="493774"/>
          </a:xfrm>
        </p:grpSpPr>
        <p:sp>
          <p:nvSpPr>
            <p:cNvPr id="20" name="Freeform 19">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20">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2" name="Straight Connector 21"/>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1655109"/>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72" name="Picture Placeholder 3"/>
          <p:cNvSpPr>
            <a:spLocks noGrp="1"/>
          </p:cNvSpPr>
          <p:nvPr>
            <p:ph type="pic" sz="quarter" idx="10"/>
          </p:nvPr>
        </p:nvSpPr>
        <p:spPr>
          <a:xfrm>
            <a:off x="1244493" y="2113494"/>
            <a:ext cx="1697846" cy="1697847"/>
          </a:xfrm>
          <a:prstGeom prst="ellipse">
            <a:avLst/>
          </a:prstGeom>
        </p:spPr>
        <p:txBody>
          <a:bodyPr>
            <a:normAutofit/>
          </a:bodyPr>
          <a:lstStyle>
            <a:lvl1pPr>
              <a:defRPr sz="1600">
                <a:solidFill>
                  <a:schemeClr val="accent2"/>
                </a:solidFill>
              </a:defRPr>
            </a:lvl1pPr>
          </a:lstStyle>
          <a:p>
            <a:endParaRPr lang="id-ID" dirty="0"/>
          </a:p>
        </p:txBody>
      </p:sp>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7" name="TextBox 6"/>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14" name="Group 13"/>
          <p:cNvGrpSpPr/>
          <p:nvPr userDrawn="1"/>
        </p:nvGrpSpPr>
        <p:grpSpPr>
          <a:xfrm>
            <a:off x="347419" y="6409324"/>
            <a:ext cx="224082" cy="221156"/>
            <a:chOff x="4328868" y="5502988"/>
            <a:chExt cx="500307" cy="493774"/>
          </a:xfrm>
        </p:grpSpPr>
        <p:sp>
          <p:nvSpPr>
            <p:cNvPr id="15" name="Freeform 1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Freeform 1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7" name="Group 16"/>
          <p:cNvGrpSpPr/>
          <p:nvPr userDrawn="1"/>
        </p:nvGrpSpPr>
        <p:grpSpPr>
          <a:xfrm flipH="1">
            <a:off x="933709" y="6409324"/>
            <a:ext cx="224082" cy="221156"/>
            <a:chOff x="4328868" y="5502988"/>
            <a:chExt cx="500307" cy="493774"/>
          </a:xfrm>
        </p:grpSpPr>
        <p:sp>
          <p:nvSpPr>
            <p:cNvPr id="18" name="Freeform 1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0" name="Straight Connector 1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2827181"/>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id-ID"/>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3FBC63-C649-42C3-9C85-0F873F8F0B35}" type="datetimeFigureOut">
              <a:rPr lang="id-ID" smtClean="0"/>
              <a:t>16/05/16</a:t>
            </a:fld>
            <a:endParaRPr lang="id-ID"/>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d-ID"/>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76DFD3-2AF0-4B06-81C8-CF1C6F54D29C}" type="slidenum">
              <a:rPr lang="id-ID" smtClean="0"/>
              <a:t>‹#›</a:t>
            </a:fld>
            <a:endParaRPr lang="id-ID"/>
          </a:p>
        </p:txBody>
      </p:sp>
    </p:spTree>
    <p:extLst>
      <p:ext uri="{BB962C8B-B14F-4D97-AF65-F5344CB8AC3E}">
        <p14:creationId xmlns:p14="http://schemas.microsoft.com/office/powerpoint/2010/main" val="13730609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 id="2147483659" r:id="rId13"/>
    <p:sldLayoutId id="2147483661" r:id="rId14"/>
    <p:sldLayoutId id="2147483662" r:id="rId15"/>
    <p:sldLayoutId id="2147483663" r:id="rId16"/>
    <p:sldLayoutId id="2147483664" r:id="rId17"/>
    <p:sldLayoutId id="2147483665" r:id="rId18"/>
    <p:sldLayoutId id="2147483666" r:id="rId19"/>
    <p:sldLayoutId id="2147483670" r:id="rId20"/>
    <p:sldLayoutId id="2147483668" r:id="rId21"/>
    <p:sldLayoutId id="2147483667" r:id="rId22"/>
    <p:sldLayoutId id="2147483669" r:id="rId23"/>
    <p:sldLayoutId id="2147483672" r:id="rId24"/>
    <p:sldLayoutId id="2147483674" r:id="rId2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microsoft.com/office/2007/relationships/hdphoto" Target="../media/hdphoto1.wdp"/><Relationship Id="rId5"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4" Type="http://schemas.microsoft.com/office/2007/relationships/hdphoto" Target="../media/hdphoto1.wdp"/><Relationship Id="rId5" Type="http://schemas.openxmlformats.org/officeDocument/2006/relationships/image" Target="../media/image8.png"/><Relationship Id="rId6"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4" Type="http://schemas.microsoft.com/office/2007/relationships/hdphoto" Target="../media/hdphoto3.wdp"/><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1.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2.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3.jpe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7.xml"/><Relationship Id="rId5" Type="http://schemas.openxmlformats.org/officeDocument/2006/relationships/image" Target="../media/image14.png"/><Relationship Id="rId1" Type="http://schemas.microsoft.com/office/2007/relationships/media" Target="../media/media1.mp4"/><Relationship Id="rId2" Type="http://schemas.openxmlformats.org/officeDocument/2006/relationships/video" Target="../media/media1.mp4"/></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4"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4" Type="http://schemas.microsoft.com/office/2007/relationships/hdphoto" Target="../media/hdphoto1.wdp"/><Relationship Id="rId5" Type="http://schemas.openxmlformats.org/officeDocument/2006/relationships/image" Target="../media/image16.png"/><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jpg"/><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4" Type="http://schemas.microsoft.com/office/2007/relationships/hdphoto" Target="../media/hdphoto2.wdp"/><Relationship Id="rId5" Type="http://schemas.openxmlformats.org/officeDocument/2006/relationships/image" Target="../media/image6.png"/><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21" name="Picture 20"/>
          <p:cNvPicPr>
            <a:picLocks noChangeAspect="1"/>
          </p:cNvPicPr>
          <p:nvPr/>
        </p:nvPicPr>
        <p:blipFill>
          <a:blip r:embed="rId3">
            <a:alphaModFix amt="4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1549400" y="50800"/>
            <a:ext cx="14726920" cy="10942348"/>
          </a:xfrm>
          <a:prstGeom prst="rect">
            <a:avLst/>
          </a:prstGeom>
        </p:spPr>
      </p:pic>
      <p:sp>
        <p:nvSpPr>
          <p:cNvPr id="19" name="Rectangle 18"/>
          <p:cNvSpPr/>
          <p:nvPr/>
        </p:nvSpPr>
        <p:spPr>
          <a:xfrm>
            <a:off x="1982661" y="4002869"/>
            <a:ext cx="8226678" cy="1446550"/>
          </a:xfrm>
          <a:prstGeom prst="rect">
            <a:avLst/>
          </a:prstGeom>
          <a:noFill/>
        </p:spPr>
        <p:txBody>
          <a:bodyPr wrap="square">
            <a:spAutoFit/>
          </a:bodyPr>
          <a:lstStyle/>
          <a:p>
            <a:pPr algn="ctr"/>
            <a:r>
              <a:rPr lang="id-ID" sz="4400" dirty="0" err="1" smtClean="0">
                <a:solidFill>
                  <a:schemeClr val="bg1">
                    <a:lumMod val="95000"/>
                  </a:schemeClr>
                </a:solidFill>
                <a:latin typeface="Source Sans Pro Light" panose="020B0403030403020204" pitchFamily="34" charset="0"/>
              </a:rPr>
              <a:t>Serverless</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Cloud</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functions</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and</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the</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future</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of</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software</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architectures</a:t>
            </a:r>
            <a:endParaRPr lang="id-ID" sz="4400" dirty="0">
              <a:solidFill>
                <a:schemeClr val="accent2"/>
              </a:solidFill>
              <a:latin typeface="Source Sans Pro Light" panose="020B0403030403020204" pitchFamily="34" charset="0"/>
            </a:endParaRPr>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51659" y="1410677"/>
            <a:ext cx="2888681" cy="2146339"/>
          </a:xfrm>
          <a:prstGeom prst="rect">
            <a:avLst/>
          </a:prstGeom>
        </p:spPr>
      </p:pic>
    </p:spTree>
    <p:extLst>
      <p:ext uri="{BB962C8B-B14F-4D97-AF65-F5344CB8AC3E}">
        <p14:creationId xmlns:p14="http://schemas.microsoft.com/office/powerpoint/2010/main" val="1257170444"/>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2" name="Group 1"/>
          <p:cNvGrpSpPr/>
          <p:nvPr/>
        </p:nvGrpSpPr>
        <p:grpSpPr>
          <a:xfrm flipH="1">
            <a:off x="7319271" y="2342780"/>
            <a:ext cx="4882156" cy="4551069"/>
            <a:chOff x="-19499" y="2323926"/>
            <a:chExt cx="4882156" cy="4551069"/>
          </a:xfrm>
        </p:grpSpPr>
        <p:sp>
          <p:nvSpPr>
            <p:cNvPr id="222" name="Right Triangle 221"/>
            <p:cNvSpPr/>
            <p:nvPr/>
          </p:nvSpPr>
          <p:spPr>
            <a:xfrm>
              <a:off x="-19499" y="2323926"/>
              <a:ext cx="4525511" cy="4525511"/>
            </a:xfrm>
            <a:prstGeom prst="rtTriangle">
              <a:avLst/>
            </a:prstGeom>
            <a:solidFill>
              <a:schemeClr val="accent6">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0" name="Right Triangle 219"/>
            <p:cNvSpPr/>
            <p:nvPr/>
          </p:nvSpPr>
          <p:spPr>
            <a:xfrm>
              <a:off x="1075053" y="3087391"/>
              <a:ext cx="3787604" cy="3787604"/>
            </a:xfrm>
            <a:prstGeom prst="rtTriangle">
              <a:avLst/>
            </a:prstGeom>
            <a:solidFill>
              <a:schemeClr val="accent6">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Right Triangle 10"/>
            <p:cNvSpPr/>
            <p:nvPr/>
          </p:nvSpPr>
          <p:spPr>
            <a:xfrm>
              <a:off x="-6998" y="2575276"/>
              <a:ext cx="4274161" cy="4274161"/>
            </a:xfrm>
            <a:prstGeom prst="rtTriangl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2" name="TextBox 11"/>
          <p:cNvSpPr txBox="1"/>
          <p:nvPr/>
        </p:nvSpPr>
        <p:spPr>
          <a:xfrm>
            <a:off x="1132821" y="1147760"/>
            <a:ext cx="8212505" cy="830997"/>
          </a:xfrm>
          <a:prstGeom prst="rect">
            <a:avLst/>
          </a:prstGeom>
          <a:noFill/>
        </p:spPr>
        <p:txBody>
          <a:bodyPr wrap="none" rtlCol="0">
            <a:spAutoFit/>
          </a:bodyPr>
          <a:lstStyle/>
          <a:p>
            <a:r>
              <a:rPr lang="id-ID" sz="4800" dirty="0" err="1" smtClean="0">
                <a:solidFill>
                  <a:schemeClr val="bg1"/>
                </a:solidFill>
                <a:latin typeface="+mj-lt"/>
              </a:rPr>
              <a:t>Did</a:t>
            </a:r>
            <a:r>
              <a:rPr lang="id-ID" sz="4800" dirty="0" smtClean="0">
                <a:solidFill>
                  <a:schemeClr val="bg1"/>
                </a:solidFill>
                <a:latin typeface="+mj-lt"/>
              </a:rPr>
              <a:t> </a:t>
            </a:r>
            <a:r>
              <a:rPr lang="id-ID" sz="4800" dirty="0" err="1" smtClean="0">
                <a:solidFill>
                  <a:schemeClr val="bg1"/>
                </a:solidFill>
                <a:latin typeface="+mj-lt"/>
              </a:rPr>
              <a:t>someone</a:t>
            </a:r>
            <a:r>
              <a:rPr lang="id-ID" sz="4800" dirty="0" smtClean="0">
                <a:solidFill>
                  <a:schemeClr val="bg1"/>
                </a:solidFill>
                <a:latin typeface="+mj-lt"/>
              </a:rPr>
              <a:t> say </a:t>
            </a:r>
            <a:r>
              <a:rPr lang="id-ID" sz="4800" b="1" dirty="0" err="1">
                <a:solidFill>
                  <a:schemeClr val="accent2"/>
                </a:solidFill>
                <a:latin typeface="+mj-lt"/>
              </a:rPr>
              <a:t>m</a:t>
            </a:r>
            <a:r>
              <a:rPr lang="id-ID" sz="4800" b="1" dirty="0" err="1" smtClean="0">
                <a:solidFill>
                  <a:schemeClr val="accent2"/>
                </a:solidFill>
                <a:latin typeface="+mj-lt"/>
              </a:rPr>
              <a:t>icroservices</a:t>
            </a:r>
            <a:r>
              <a:rPr lang="id-ID" sz="4800" b="1" dirty="0" smtClean="0">
                <a:solidFill>
                  <a:schemeClr val="accent2"/>
                </a:solidFill>
                <a:latin typeface="+mj-lt"/>
              </a:rPr>
              <a:t>?</a:t>
            </a:r>
            <a:endParaRPr lang="en-US" sz="4800" b="1" dirty="0">
              <a:solidFill>
                <a:schemeClr val="accent2"/>
              </a:solidFill>
              <a:latin typeface="+mj-lt"/>
            </a:endParaRPr>
          </a:p>
        </p:txBody>
      </p:sp>
      <p:sp>
        <p:nvSpPr>
          <p:cNvPr id="3" name="Oval 2"/>
          <p:cNvSpPr/>
          <p:nvPr/>
        </p:nvSpPr>
        <p:spPr>
          <a:xfrm>
            <a:off x="1221802" y="2342780"/>
            <a:ext cx="3485052" cy="348505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Microservices</a:t>
            </a:r>
            <a:endParaRPr lang="en-US" dirty="0"/>
          </a:p>
        </p:txBody>
      </p:sp>
      <p:sp>
        <p:nvSpPr>
          <p:cNvPr id="62" name="Oval 61"/>
          <p:cNvSpPr/>
          <p:nvPr/>
        </p:nvSpPr>
        <p:spPr>
          <a:xfrm>
            <a:off x="3655897" y="2342780"/>
            <a:ext cx="3485052" cy="3485052"/>
          </a:xfrm>
          <a:prstGeom prst="ellipse">
            <a:avLst/>
          </a:prstGeom>
          <a:solidFill>
            <a:schemeClr val="accent4">
              <a:alpha val="7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err="1" smtClean="0"/>
              <a:t>Serverless</a:t>
            </a:r>
            <a:endParaRPr lang="en-US" dirty="0"/>
          </a:p>
        </p:txBody>
      </p:sp>
    </p:spTree>
    <p:extLst>
      <p:ext uri="{BB962C8B-B14F-4D97-AF65-F5344CB8AC3E}">
        <p14:creationId xmlns:p14="http://schemas.microsoft.com/office/powerpoint/2010/main" val="240548865"/>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7" presetClass="entr" presetSubtype="0" fill="hold" grpId="0" nodeType="after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anim calcmode="lin" valueType="num">
                                      <p:cBhvr>
                                        <p:cTn id="13" dur="500" fill="hold"/>
                                        <p:tgtEl>
                                          <p:spTgt spid="12"/>
                                        </p:tgtEl>
                                        <p:attrNameLst>
                                          <p:attrName>ppt_x</p:attrName>
                                        </p:attrNameLst>
                                      </p:cBhvr>
                                      <p:tavLst>
                                        <p:tav tm="0">
                                          <p:val>
                                            <p:strVal val="#ppt_x"/>
                                          </p:val>
                                        </p:tav>
                                        <p:tav tm="100000">
                                          <p:val>
                                            <p:strVal val="#ppt_x"/>
                                          </p:val>
                                        </p:tav>
                                      </p:tavLst>
                                    </p:anim>
                                    <p:anim calcmode="lin" valueType="num">
                                      <p:cBhvr>
                                        <p:cTn id="14" dur="500" fill="hold"/>
                                        <p:tgtEl>
                                          <p:spTgt spid="1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 presetClass="entr" presetSubtype="4" fill="hold" grpId="0" nodeType="afterEffect">
                                  <p:stCondLst>
                                    <p:cond delay="0"/>
                                  </p:stCondLst>
                                  <p:childTnLst>
                                    <p:set>
                                      <p:cBhvr>
                                        <p:cTn id="17" dur="1" fill="hold">
                                          <p:stCondLst>
                                            <p:cond delay="0"/>
                                          </p:stCondLst>
                                        </p:cTn>
                                        <p:tgtEl>
                                          <p:spTgt spid="62"/>
                                        </p:tgtEl>
                                        <p:attrNameLst>
                                          <p:attrName>style.visibility</p:attrName>
                                        </p:attrNameLst>
                                      </p:cBhvr>
                                      <p:to>
                                        <p:strVal val="visible"/>
                                      </p:to>
                                    </p:set>
                                    <p:anim calcmode="lin" valueType="num">
                                      <p:cBhvr additive="base">
                                        <p:cTn id="18" dur="500" fill="hold"/>
                                        <p:tgtEl>
                                          <p:spTgt spid="62"/>
                                        </p:tgtEl>
                                        <p:attrNameLst>
                                          <p:attrName>ppt_x</p:attrName>
                                        </p:attrNameLst>
                                      </p:cBhvr>
                                      <p:tavLst>
                                        <p:tav tm="0">
                                          <p:val>
                                            <p:strVal val="#ppt_x"/>
                                          </p:val>
                                        </p:tav>
                                        <p:tav tm="100000">
                                          <p:val>
                                            <p:strVal val="#ppt_x"/>
                                          </p:val>
                                        </p:tav>
                                      </p:tavLst>
                                    </p:anim>
                                    <p:anim calcmode="lin" valueType="num">
                                      <p:cBhvr additive="base">
                                        <p:cTn id="19" dur="500" fill="hold"/>
                                        <p:tgtEl>
                                          <p:spTgt spid="62"/>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additive="base">
                                        <p:cTn id="22" dur="500" fill="hold"/>
                                        <p:tgtEl>
                                          <p:spTgt spid="3"/>
                                        </p:tgtEl>
                                        <p:attrNameLst>
                                          <p:attrName>ppt_x</p:attrName>
                                        </p:attrNameLst>
                                      </p:cBhvr>
                                      <p:tavLst>
                                        <p:tav tm="0">
                                          <p:val>
                                            <p:strVal val="#ppt_x"/>
                                          </p:val>
                                        </p:tav>
                                        <p:tav tm="100000">
                                          <p:val>
                                            <p:strVal val="#ppt_x"/>
                                          </p:val>
                                        </p:tav>
                                      </p:tavLst>
                                    </p:anim>
                                    <p:anim calcmode="lin" valueType="num">
                                      <p:cBhvr additive="base">
                                        <p:cTn id="2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animBg="1"/>
      <p:bldP spid="6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28" name="Picture 27"/>
          <p:cNvPicPr>
            <a:picLocks noChangeAspect="1"/>
          </p:cNvPicPr>
          <p:nvPr/>
        </p:nvPicPr>
        <p:blipFill>
          <a:blip r:embed="rId3">
            <a:alphaModFix amt="4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1549400" y="50800"/>
            <a:ext cx="14726920" cy="10942348"/>
          </a:xfrm>
          <a:prstGeom prst="rect">
            <a:avLst/>
          </a:prstGeom>
        </p:spPr>
      </p:pic>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8" name="Group 7"/>
          <p:cNvGrpSpPr/>
          <p:nvPr/>
        </p:nvGrpSpPr>
        <p:grpSpPr>
          <a:xfrm>
            <a:off x="1696270" y="1181847"/>
            <a:ext cx="8799461" cy="4920099"/>
            <a:chOff x="1872125" y="1181847"/>
            <a:chExt cx="8799461" cy="4920099"/>
          </a:xfrm>
        </p:grpSpPr>
        <p:grpSp>
          <p:nvGrpSpPr>
            <p:cNvPr id="25" name="Group 24"/>
            <p:cNvGrpSpPr/>
            <p:nvPr/>
          </p:nvGrpSpPr>
          <p:grpSpPr>
            <a:xfrm>
              <a:off x="1872125" y="1181847"/>
              <a:ext cx="8799461" cy="4920099"/>
              <a:chOff x="1763688" y="1124744"/>
              <a:chExt cx="5652564" cy="3166095"/>
            </a:xfrm>
          </p:grpSpPr>
          <p:sp>
            <p:nvSpPr>
              <p:cNvPr id="26" name="Rectangle 25"/>
              <p:cNvSpPr/>
              <p:nvPr/>
            </p:nvSpPr>
            <p:spPr>
              <a:xfrm>
                <a:off x="2699792" y="1397918"/>
                <a:ext cx="3744416" cy="2304256"/>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descr="F:\Trabajos\Envato\Graphic River\Duckson\Elements\laptop.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63688" y="1124744"/>
                <a:ext cx="5652564" cy="3166095"/>
              </a:xfrm>
              <a:prstGeom prst="rect">
                <a:avLst/>
              </a:prstGeom>
              <a:noFill/>
              <a:extLst>
                <a:ext uri="{909E8E84-426E-40dd-AFC4-6F175D3DCCD1}">
                  <a14:hiddenFill xmlns:a14="http://schemas.microsoft.com/office/drawing/2010/main" xmlns="">
                    <a:solidFill>
                      <a:srgbClr val="FFFFFF"/>
                    </a:solidFill>
                  </a14:hiddenFill>
                </a:ext>
              </a:extLst>
            </p:spPr>
          </p:pic>
        </p:grpSp>
        <p:pic>
          <p:nvPicPr>
            <p:cNvPr id="7" name="Picture 6"/>
            <p:cNvPicPr>
              <a:picLocks noChangeAspect="1"/>
            </p:cNvPicPr>
            <p:nvPr/>
          </p:nvPicPr>
          <p:blipFill rotWithShape="1">
            <a:blip r:embed="rId6">
              <a:extLst>
                <a:ext uri="{28A0092B-C50C-407E-A947-70E740481C1C}">
                  <a14:useLocalDpi xmlns:a14="http://schemas.microsoft.com/office/drawing/2010/main" val="0"/>
                </a:ext>
              </a:extLst>
            </a:blip>
            <a:srcRect l="553" r="1445"/>
            <a:stretch/>
          </p:blipFill>
          <p:spPr>
            <a:xfrm>
              <a:off x="3605186" y="1606356"/>
              <a:ext cx="5333338" cy="3356202"/>
            </a:xfrm>
            <a:prstGeom prst="rect">
              <a:avLst/>
            </a:prstGeom>
          </p:spPr>
        </p:pic>
      </p:grpSp>
    </p:spTree>
    <p:extLst>
      <p:ext uri="{BB962C8B-B14F-4D97-AF65-F5344CB8AC3E}">
        <p14:creationId xmlns:p14="http://schemas.microsoft.com/office/powerpoint/2010/main" val="1424754158"/>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900" decel="100000" fill="hold"/>
                                        <p:tgtEl>
                                          <p:spTgt spid="8"/>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774802" y="680759"/>
            <a:ext cx="4642618" cy="830997"/>
          </a:xfrm>
          <a:prstGeom prst="rect">
            <a:avLst/>
          </a:prstGeom>
          <a:noFill/>
        </p:spPr>
        <p:txBody>
          <a:bodyPr wrap="none" rtlCol="0">
            <a:spAutoFit/>
          </a:bodyPr>
          <a:lstStyle/>
          <a:p>
            <a:pPr algn="ctr"/>
            <a:r>
              <a:rPr lang="id-ID" sz="4800" dirty="0" smtClean="0">
                <a:solidFill>
                  <a:schemeClr val="bg1"/>
                </a:solidFill>
                <a:latin typeface="+mj-lt"/>
              </a:rPr>
              <a:t>50,000+ </a:t>
            </a:r>
            <a:r>
              <a:rPr lang="id-ID" sz="4800" dirty="0" err="1" smtClean="0">
                <a:solidFill>
                  <a:schemeClr val="bg1"/>
                </a:solidFill>
                <a:latin typeface="+mj-lt"/>
              </a:rPr>
              <a:t>engineers</a:t>
            </a:r>
            <a:endParaRPr lang="en-US" sz="4800" dirty="0">
              <a:solidFill>
                <a:schemeClr val="bg1"/>
              </a:solidFill>
              <a:latin typeface="+mj-lt"/>
            </a:endParaRPr>
          </a:p>
        </p:txBody>
      </p:sp>
      <p:sp>
        <p:nvSpPr>
          <p:cNvPr id="188" name="TextBox 187"/>
          <p:cNvSpPr txBox="1"/>
          <p:nvPr/>
        </p:nvSpPr>
        <p:spPr>
          <a:xfrm>
            <a:off x="5025036" y="1417488"/>
            <a:ext cx="2141933" cy="369332"/>
          </a:xfrm>
          <a:prstGeom prst="rect">
            <a:avLst/>
          </a:prstGeom>
          <a:noFill/>
        </p:spPr>
        <p:txBody>
          <a:bodyPr wrap="none" rtlCol="0">
            <a:spAutoFit/>
          </a:bodyPr>
          <a:lstStyle/>
          <a:p>
            <a:pPr algn="ctr"/>
            <a:r>
              <a:rPr lang="en-AU" dirty="0" smtClean="0">
                <a:solidFill>
                  <a:schemeClr val="bg1"/>
                </a:solidFill>
                <a:latin typeface="+mj-lt"/>
              </a:rPr>
              <a:t>Across</a:t>
            </a:r>
            <a:r>
              <a:rPr lang="id-ID" dirty="0" smtClean="0">
                <a:solidFill>
                  <a:schemeClr val="bg1"/>
                </a:solidFill>
                <a:latin typeface="+mj-lt"/>
              </a:rPr>
              <a:t> 117 </a:t>
            </a:r>
            <a:r>
              <a:rPr lang="id-ID" dirty="0" err="1" smtClean="0">
                <a:solidFill>
                  <a:schemeClr val="bg1"/>
                </a:solidFill>
                <a:latin typeface="+mj-lt"/>
              </a:rPr>
              <a:t>countries</a:t>
            </a:r>
            <a:r>
              <a:rPr lang="id-ID" dirty="0" smtClean="0">
                <a:solidFill>
                  <a:schemeClr val="bg1"/>
                </a:solidFill>
                <a:latin typeface="+mj-lt"/>
              </a:rPr>
              <a:t> </a:t>
            </a:r>
            <a:endParaRPr lang="en-US" dirty="0">
              <a:solidFill>
                <a:schemeClr val="bg1"/>
              </a:solidFill>
              <a:latin typeface="+mj-lt"/>
            </a:endParaRPr>
          </a:p>
        </p:txBody>
      </p:sp>
      <p:grpSp>
        <p:nvGrpSpPr>
          <p:cNvPr id="391" name="Group 390"/>
          <p:cNvGrpSpPr/>
          <p:nvPr/>
        </p:nvGrpSpPr>
        <p:grpSpPr>
          <a:xfrm>
            <a:off x="3824604" y="4656237"/>
            <a:ext cx="1066217" cy="1370986"/>
            <a:chOff x="3880056" y="4761467"/>
            <a:chExt cx="1260000" cy="1620160"/>
          </a:xfrm>
          <a:solidFill>
            <a:schemeClr val="accent2"/>
          </a:solidFill>
        </p:grpSpPr>
        <p:sp>
          <p:nvSpPr>
            <p:cNvPr id="392" name="Rectangle 391"/>
            <p:cNvSpPr>
              <a:spLocks noChangeAspect="1"/>
            </p:cNvSpPr>
            <p:nvPr/>
          </p:nvSpPr>
          <p:spPr>
            <a:xfrm>
              <a:off x="406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5" name="Rectangle 714"/>
            <p:cNvSpPr>
              <a:spLocks noChangeAspect="1"/>
            </p:cNvSpPr>
            <p:nvPr/>
          </p:nvSpPr>
          <p:spPr>
            <a:xfrm>
              <a:off x="424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6" name="Rectangle 715"/>
            <p:cNvSpPr>
              <a:spLocks noChangeAspect="1"/>
            </p:cNvSpPr>
            <p:nvPr/>
          </p:nvSpPr>
          <p:spPr>
            <a:xfrm>
              <a:off x="442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7" name="Rectangle 716"/>
            <p:cNvSpPr>
              <a:spLocks noChangeAspect="1"/>
            </p:cNvSpPr>
            <p:nvPr/>
          </p:nvSpPr>
          <p:spPr>
            <a:xfrm>
              <a:off x="388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8" name="Rectangle 717"/>
            <p:cNvSpPr>
              <a:spLocks noChangeAspect="1"/>
            </p:cNvSpPr>
            <p:nvPr/>
          </p:nvSpPr>
          <p:spPr>
            <a:xfrm>
              <a:off x="406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9" name="Rectangle 718"/>
            <p:cNvSpPr>
              <a:spLocks noChangeAspect="1"/>
            </p:cNvSpPr>
            <p:nvPr/>
          </p:nvSpPr>
          <p:spPr>
            <a:xfrm>
              <a:off x="424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0" name="Rectangle 719"/>
            <p:cNvSpPr>
              <a:spLocks noChangeAspect="1"/>
            </p:cNvSpPr>
            <p:nvPr/>
          </p:nvSpPr>
          <p:spPr>
            <a:xfrm>
              <a:off x="442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1" name="Rectangle 720"/>
            <p:cNvSpPr>
              <a:spLocks noChangeAspect="1"/>
            </p:cNvSpPr>
            <p:nvPr/>
          </p:nvSpPr>
          <p:spPr>
            <a:xfrm>
              <a:off x="460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2" name="Rectangle 721"/>
            <p:cNvSpPr>
              <a:spLocks noChangeAspect="1"/>
            </p:cNvSpPr>
            <p:nvPr/>
          </p:nvSpPr>
          <p:spPr>
            <a:xfrm>
              <a:off x="388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3" name="Rectangle 722"/>
            <p:cNvSpPr>
              <a:spLocks noChangeAspect="1"/>
            </p:cNvSpPr>
            <p:nvPr/>
          </p:nvSpPr>
          <p:spPr>
            <a:xfrm>
              <a:off x="406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4" name="Rectangle 723"/>
            <p:cNvSpPr>
              <a:spLocks noChangeAspect="1"/>
            </p:cNvSpPr>
            <p:nvPr/>
          </p:nvSpPr>
          <p:spPr>
            <a:xfrm>
              <a:off x="424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5" name="Rectangle 724"/>
            <p:cNvSpPr>
              <a:spLocks noChangeAspect="1"/>
            </p:cNvSpPr>
            <p:nvPr/>
          </p:nvSpPr>
          <p:spPr>
            <a:xfrm>
              <a:off x="442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6" name="Rectangle 725"/>
            <p:cNvSpPr>
              <a:spLocks noChangeAspect="1"/>
            </p:cNvSpPr>
            <p:nvPr/>
          </p:nvSpPr>
          <p:spPr>
            <a:xfrm>
              <a:off x="460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7" name="Rectangle 726"/>
            <p:cNvSpPr>
              <a:spLocks noChangeAspect="1"/>
            </p:cNvSpPr>
            <p:nvPr/>
          </p:nvSpPr>
          <p:spPr>
            <a:xfrm>
              <a:off x="478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8" name="Rectangle 727"/>
            <p:cNvSpPr>
              <a:spLocks noChangeAspect="1"/>
            </p:cNvSpPr>
            <p:nvPr/>
          </p:nvSpPr>
          <p:spPr>
            <a:xfrm>
              <a:off x="496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9" name="Rectangle 728"/>
            <p:cNvSpPr>
              <a:spLocks noChangeAspect="1"/>
            </p:cNvSpPr>
            <p:nvPr/>
          </p:nvSpPr>
          <p:spPr>
            <a:xfrm>
              <a:off x="406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0" name="Rectangle 729"/>
            <p:cNvSpPr>
              <a:spLocks noChangeAspect="1"/>
            </p:cNvSpPr>
            <p:nvPr/>
          </p:nvSpPr>
          <p:spPr>
            <a:xfrm>
              <a:off x="424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1" name="Rectangle 730"/>
            <p:cNvSpPr>
              <a:spLocks noChangeAspect="1"/>
            </p:cNvSpPr>
            <p:nvPr/>
          </p:nvSpPr>
          <p:spPr>
            <a:xfrm>
              <a:off x="442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2" name="Rectangle 731"/>
            <p:cNvSpPr>
              <a:spLocks noChangeAspect="1"/>
            </p:cNvSpPr>
            <p:nvPr/>
          </p:nvSpPr>
          <p:spPr>
            <a:xfrm>
              <a:off x="460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3" name="Rectangle 732"/>
            <p:cNvSpPr>
              <a:spLocks noChangeAspect="1"/>
            </p:cNvSpPr>
            <p:nvPr/>
          </p:nvSpPr>
          <p:spPr>
            <a:xfrm>
              <a:off x="478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4" name="Rectangle 733"/>
            <p:cNvSpPr>
              <a:spLocks noChangeAspect="1"/>
            </p:cNvSpPr>
            <p:nvPr/>
          </p:nvSpPr>
          <p:spPr>
            <a:xfrm>
              <a:off x="424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5" name="Rectangle 734"/>
            <p:cNvSpPr>
              <a:spLocks noChangeAspect="1"/>
            </p:cNvSpPr>
            <p:nvPr/>
          </p:nvSpPr>
          <p:spPr>
            <a:xfrm>
              <a:off x="442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6" name="Rectangle 735"/>
            <p:cNvSpPr>
              <a:spLocks noChangeAspect="1"/>
            </p:cNvSpPr>
            <p:nvPr/>
          </p:nvSpPr>
          <p:spPr>
            <a:xfrm>
              <a:off x="460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7" name="Rectangle 736"/>
            <p:cNvSpPr>
              <a:spLocks noChangeAspect="1"/>
            </p:cNvSpPr>
            <p:nvPr/>
          </p:nvSpPr>
          <p:spPr>
            <a:xfrm>
              <a:off x="478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8" name="Rectangle 737"/>
            <p:cNvSpPr>
              <a:spLocks noChangeAspect="1"/>
            </p:cNvSpPr>
            <p:nvPr/>
          </p:nvSpPr>
          <p:spPr>
            <a:xfrm>
              <a:off x="424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9" name="Rectangle 738"/>
            <p:cNvSpPr>
              <a:spLocks noChangeAspect="1"/>
            </p:cNvSpPr>
            <p:nvPr/>
          </p:nvSpPr>
          <p:spPr>
            <a:xfrm>
              <a:off x="442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0" name="Rectangle 739"/>
            <p:cNvSpPr>
              <a:spLocks noChangeAspect="1"/>
            </p:cNvSpPr>
            <p:nvPr/>
          </p:nvSpPr>
          <p:spPr>
            <a:xfrm>
              <a:off x="460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1" name="Rectangle 740"/>
            <p:cNvSpPr>
              <a:spLocks noChangeAspect="1"/>
            </p:cNvSpPr>
            <p:nvPr/>
          </p:nvSpPr>
          <p:spPr>
            <a:xfrm>
              <a:off x="424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2" name="Rectangle 741"/>
            <p:cNvSpPr>
              <a:spLocks noChangeAspect="1"/>
            </p:cNvSpPr>
            <p:nvPr/>
          </p:nvSpPr>
          <p:spPr>
            <a:xfrm>
              <a:off x="442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3" name="Rectangle 742"/>
            <p:cNvSpPr>
              <a:spLocks noChangeAspect="1"/>
            </p:cNvSpPr>
            <p:nvPr/>
          </p:nvSpPr>
          <p:spPr>
            <a:xfrm>
              <a:off x="406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4" name="Rectangle 743"/>
            <p:cNvSpPr>
              <a:spLocks noChangeAspect="1"/>
            </p:cNvSpPr>
            <p:nvPr/>
          </p:nvSpPr>
          <p:spPr>
            <a:xfrm>
              <a:off x="424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5" name="Rectangle 744"/>
            <p:cNvSpPr>
              <a:spLocks noChangeAspect="1"/>
            </p:cNvSpPr>
            <p:nvPr/>
          </p:nvSpPr>
          <p:spPr>
            <a:xfrm>
              <a:off x="4060056" y="62016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746" name="Group 745"/>
          <p:cNvGrpSpPr/>
          <p:nvPr/>
        </p:nvGrpSpPr>
        <p:grpSpPr>
          <a:xfrm>
            <a:off x="7937156" y="5113238"/>
            <a:ext cx="1218534" cy="913985"/>
            <a:chOff x="8740056" y="5301527"/>
            <a:chExt cx="1440000" cy="1080100"/>
          </a:xfrm>
          <a:solidFill>
            <a:schemeClr val="accent5"/>
          </a:solidFill>
        </p:grpSpPr>
        <p:sp>
          <p:nvSpPr>
            <p:cNvPr id="747" name="Rectangle 746"/>
            <p:cNvSpPr>
              <a:spLocks noChangeAspect="1"/>
            </p:cNvSpPr>
            <p:nvPr/>
          </p:nvSpPr>
          <p:spPr>
            <a:xfrm>
              <a:off x="910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8" name="Rectangle 747"/>
            <p:cNvSpPr>
              <a:spLocks noChangeAspect="1"/>
            </p:cNvSpPr>
            <p:nvPr/>
          </p:nvSpPr>
          <p:spPr>
            <a:xfrm>
              <a:off x="946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9" name="Rectangle 748"/>
            <p:cNvSpPr>
              <a:spLocks noChangeAspect="1"/>
            </p:cNvSpPr>
            <p:nvPr/>
          </p:nvSpPr>
          <p:spPr>
            <a:xfrm>
              <a:off x="892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0" name="Rectangle 749"/>
            <p:cNvSpPr>
              <a:spLocks noChangeAspect="1"/>
            </p:cNvSpPr>
            <p:nvPr/>
          </p:nvSpPr>
          <p:spPr>
            <a:xfrm>
              <a:off x="910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1" name="Rectangle 750"/>
            <p:cNvSpPr>
              <a:spLocks noChangeAspect="1"/>
            </p:cNvSpPr>
            <p:nvPr/>
          </p:nvSpPr>
          <p:spPr>
            <a:xfrm>
              <a:off x="928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2" name="Rectangle 751"/>
            <p:cNvSpPr>
              <a:spLocks noChangeAspect="1"/>
            </p:cNvSpPr>
            <p:nvPr/>
          </p:nvSpPr>
          <p:spPr>
            <a:xfrm>
              <a:off x="946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3" name="Rectangle 752"/>
            <p:cNvSpPr>
              <a:spLocks noChangeAspect="1"/>
            </p:cNvSpPr>
            <p:nvPr/>
          </p:nvSpPr>
          <p:spPr>
            <a:xfrm>
              <a:off x="874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4" name="Rectangle 753"/>
            <p:cNvSpPr>
              <a:spLocks noChangeAspect="1"/>
            </p:cNvSpPr>
            <p:nvPr/>
          </p:nvSpPr>
          <p:spPr>
            <a:xfrm>
              <a:off x="892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5" name="Rectangle 754"/>
            <p:cNvSpPr>
              <a:spLocks noChangeAspect="1"/>
            </p:cNvSpPr>
            <p:nvPr/>
          </p:nvSpPr>
          <p:spPr>
            <a:xfrm>
              <a:off x="910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6" name="Rectangle 755"/>
            <p:cNvSpPr>
              <a:spLocks noChangeAspect="1"/>
            </p:cNvSpPr>
            <p:nvPr/>
          </p:nvSpPr>
          <p:spPr>
            <a:xfrm>
              <a:off x="928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7" name="Rectangle 756"/>
            <p:cNvSpPr>
              <a:spLocks noChangeAspect="1"/>
            </p:cNvSpPr>
            <p:nvPr/>
          </p:nvSpPr>
          <p:spPr>
            <a:xfrm>
              <a:off x="946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8" name="Rectangle 757"/>
            <p:cNvSpPr>
              <a:spLocks noChangeAspect="1"/>
            </p:cNvSpPr>
            <p:nvPr/>
          </p:nvSpPr>
          <p:spPr>
            <a:xfrm>
              <a:off x="964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9" name="Rectangle 758"/>
            <p:cNvSpPr>
              <a:spLocks noChangeAspect="1"/>
            </p:cNvSpPr>
            <p:nvPr/>
          </p:nvSpPr>
          <p:spPr>
            <a:xfrm>
              <a:off x="874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0" name="Rectangle 759"/>
            <p:cNvSpPr>
              <a:spLocks noChangeAspect="1"/>
            </p:cNvSpPr>
            <p:nvPr/>
          </p:nvSpPr>
          <p:spPr>
            <a:xfrm>
              <a:off x="892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1" name="Rectangle 760"/>
            <p:cNvSpPr>
              <a:spLocks noChangeAspect="1"/>
            </p:cNvSpPr>
            <p:nvPr/>
          </p:nvSpPr>
          <p:spPr>
            <a:xfrm>
              <a:off x="910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2" name="Rectangle 761"/>
            <p:cNvSpPr>
              <a:spLocks noChangeAspect="1"/>
            </p:cNvSpPr>
            <p:nvPr/>
          </p:nvSpPr>
          <p:spPr>
            <a:xfrm>
              <a:off x="928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3" name="Rectangle 762"/>
            <p:cNvSpPr>
              <a:spLocks noChangeAspect="1"/>
            </p:cNvSpPr>
            <p:nvPr/>
          </p:nvSpPr>
          <p:spPr>
            <a:xfrm>
              <a:off x="946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4" name="Rectangle 763"/>
            <p:cNvSpPr>
              <a:spLocks noChangeAspect="1"/>
            </p:cNvSpPr>
            <p:nvPr/>
          </p:nvSpPr>
          <p:spPr>
            <a:xfrm>
              <a:off x="964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5" name="Rectangle 764"/>
            <p:cNvSpPr>
              <a:spLocks noChangeAspect="1"/>
            </p:cNvSpPr>
            <p:nvPr/>
          </p:nvSpPr>
          <p:spPr>
            <a:xfrm>
              <a:off x="928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6" name="Rectangle 765"/>
            <p:cNvSpPr>
              <a:spLocks noChangeAspect="1"/>
            </p:cNvSpPr>
            <p:nvPr/>
          </p:nvSpPr>
          <p:spPr>
            <a:xfrm>
              <a:off x="946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7" name="Rectangle 766"/>
            <p:cNvSpPr>
              <a:spLocks noChangeAspect="1"/>
            </p:cNvSpPr>
            <p:nvPr/>
          </p:nvSpPr>
          <p:spPr>
            <a:xfrm>
              <a:off x="892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8" name="Rectangle 767"/>
            <p:cNvSpPr>
              <a:spLocks noChangeAspect="1"/>
            </p:cNvSpPr>
            <p:nvPr/>
          </p:nvSpPr>
          <p:spPr>
            <a:xfrm>
              <a:off x="964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9" name="Rectangle 768"/>
            <p:cNvSpPr>
              <a:spLocks noChangeAspect="1"/>
            </p:cNvSpPr>
            <p:nvPr/>
          </p:nvSpPr>
          <p:spPr>
            <a:xfrm>
              <a:off x="982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0" name="Rectangle 769"/>
            <p:cNvSpPr>
              <a:spLocks noChangeAspect="1"/>
            </p:cNvSpPr>
            <p:nvPr/>
          </p:nvSpPr>
          <p:spPr>
            <a:xfrm>
              <a:off x="9460056" y="62016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1" name="Rectangle 770"/>
            <p:cNvSpPr>
              <a:spLocks noChangeAspect="1"/>
            </p:cNvSpPr>
            <p:nvPr/>
          </p:nvSpPr>
          <p:spPr>
            <a:xfrm>
              <a:off x="10000056" y="62016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772" name="Group 771"/>
          <p:cNvGrpSpPr/>
          <p:nvPr/>
        </p:nvGrpSpPr>
        <p:grpSpPr>
          <a:xfrm>
            <a:off x="5347771" y="4199236"/>
            <a:ext cx="1523167" cy="1523320"/>
            <a:chOff x="5680056" y="4221407"/>
            <a:chExt cx="1800000" cy="1800180"/>
          </a:xfrm>
          <a:solidFill>
            <a:schemeClr val="accent6"/>
          </a:solidFill>
        </p:grpSpPr>
        <p:sp>
          <p:nvSpPr>
            <p:cNvPr id="773" name="Rectangle 772"/>
            <p:cNvSpPr>
              <a:spLocks noChangeAspect="1"/>
            </p:cNvSpPr>
            <p:nvPr/>
          </p:nvSpPr>
          <p:spPr>
            <a:xfrm>
              <a:off x="586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4" name="Rectangle 773"/>
            <p:cNvSpPr>
              <a:spLocks noChangeAspect="1"/>
            </p:cNvSpPr>
            <p:nvPr/>
          </p:nvSpPr>
          <p:spPr>
            <a:xfrm>
              <a:off x="60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5" name="Rectangle 774"/>
            <p:cNvSpPr>
              <a:spLocks noChangeAspect="1"/>
            </p:cNvSpPr>
            <p:nvPr/>
          </p:nvSpPr>
          <p:spPr>
            <a:xfrm>
              <a:off x="62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6" name="Rectangle 775"/>
            <p:cNvSpPr>
              <a:spLocks noChangeAspect="1"/>
            </p:cNvSpPr>
            <p:nvPr/>
          </p:nvSpPr>
          <p:spPr>
            <a:xfrm>
              <a:off x="568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7" name="Rectangle 776"/>
            <p:cNvSpPr>
              <a:spLocks noChangeAspect="1"/>
            </p:cNvSpPr>
            <p:nvPr/>
          </p:nvSpPr>
          <p:spPr>
            <a:xfrm>
              <a:off x="586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8" name="Rectangle 777"/>
            <p:cNvSpPr>
              <a:spLocks noChangeAspect="1"/>
            </p:cNvSpPr>
            <p:nvPr/>
          </p:nvSpPr>
          <p:spPr>
            <a:xfrm>
              <a:off x="604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9" name="Rectangle 778"/>
            <p:cNvSpPr>
              <a:spLocks noChangeAspect="1"/>
            </p:cNvSpPr>
            <p:nvPr/>
          </p:nvSpPr>
          <p:spPr>
            <a:xfrm>
              <a:off x="622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0" name="Rectangle 779"/>
            <p:cNvSpPr>
              <a:spLocks noChangeAspect="1"/>
            </p:cNvSpPr>
            <p:nvPr/>
          </p:nvSpPr>
          <p:spPr>
            <a:xfrm>
              <a:off x="640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1" name="Rectangle 780"/>
            <p:cNvSpPr>
              <a:spLocks noChangeAspect="1"/>
            </p:cNvSpPr>
            <p:nvPr/>
          </p:nvSpPr>
          <p:spPr>
            <a:xfrm>
              <a:off x="658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2" name="Rectangle 781"/>
            <p:cNvSpPr>
              <a:spLocks noChangeAspect="1"/>
            </p:cNvSpPr>
            <p:nvPr/>
          </p:nvSpPr>
          <p:spPr>
            <a:xfrm>
              <a:off x="676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3" name="Rectangle 782"/>
            <p:cNvSpPr>
              <a:spLocks noChangeAspect="1"/>
            </p:cNvSpPr>
            <p:nvPr/>
          </p:nvSpPr>
          <p:spPr>
            <a:xfrm>
              <a:off x="568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4" name="Rectangle 783"/>
            <p:cNvSpPr>
              <a:spLocks noChangeAspect="1"/>
            </p:cNvSpPr>
            <p:nvPr/>
          </p:nvSpPr>
          <p:spPr>
            <a:xfrm>
              <a:off x="586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5" name="Rectangle 784"/>
            <p:cNvSpPr>
              <a:spLocks noChangeAspect="1"/>
            </p:cNvSpPr>
            <p:nvPr/>
          </p:nvSpPr>
          <p:spPr>
            <a:xfrm>
              <a:off x="604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6" name="Rectangle 785"/>
            <p:cNvSpPr>
              <a:spLocks noChangeAspect="1"/>
            </p:cNvSpPr>
            <p:nvPr/>
          </p:nvSpPr>
          <p:spPr>
            <a:xfrm>
              <a:off x="622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7" name="Rectangle 786"/>
            <p:cNvSpPr>
              <a:spLocks noChangeAspect="1"/>
            </p:cNvSpPr>
            <p:nvPr/>
          </p:nvSpPr>
          <p:spPr>
            <a:xfrm>
              <a:off x="640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8" name="Rectangle 787"/>
            <p:cNvSpPr>
              <a:spLocks noChangeAspect="1"/>
            </p:cNvSpPr>
            <p:nvPr/>
          </p:nvSpPr>
          <p:spPr>
            <a:xfrm>
              <a:off x="658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9" name="Rectangle 788"/>
            <p:cNvSpPr>
              <a:spLocks noChangeAspect="1"/>
            </p:cNvSpPr>
            <p:nvPr/>
          </p:nvSpPr>
          <p:spPr>
            <a:xfrm>
              <a:off x="676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0" name="Rectangle 789"/>
            <p:cNvSpPr>
              <a:spLocks noChangeAspect="1"/>
            </p:cNvSpPr>
            <p:nvPr/>
          </p:nvSpPr>
          <p:spPr>
            <a:xfrm>
              <a:off x="568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1" name="Rectangle 790"/>
            <p:cNvSpPr>
              <a:spLocks noChangeAspect="1"/>
            </p:cNvSpPr>
            <p:nvPr/>
          </p:nvSpPr>
          <p:spPr>
            <a:xfrm>
              <a:off x="586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2" name="Rectangle 791"/>
            <p:cNvSpPr>
              <a:spLocks noChangeAspect="1"/>
            </p:cNvSpPr>
            <p:nvPr/>
          </p:nvSpPr>
          <p:spPr>
            <a:xfrm>
              <a:off x="604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3" name="Rectangle 792"/>
            <p:cNvSpPr>
              <a:spLocks noChangeAspect="1"/>
            </p:cNvSpPr>
            <p:nvPr/>
          </p:nvSpPr>
          <p:spPr>
            <a:xfrm>
              <a:off x="622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4" name="Rectangle 793"/>
            <p:cNvSpPr>
              <a:spLocks noChangeAspect="1"/>
            </p:cNvSpPr>
            <p:nvPr/>
          </p:nvSpPr>
          <p:spPr>
            <a:xfrm>
              <a:off x="640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5" name="Rectangle 794"/>
            <p:cNvSpPr>
              <a:spLocks noChangeAspect="1"/>
            </p:cNvSpPr>
            <p:nvPr/>
          </p:nvSpPr>
          <p:spPr>
            <a:xfrm>
              <a:off x="658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6" name="Rectangle 795"/>
            <p:cNvSpPr>
              <a:spLocks noChangeAspect="1"/>
            </p:cNvSpPr>
            <p:nvPr/>
          </p:nvSpPr>
          <p:spPr>
            <a:xfrm>
              <a:off x="676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7" name="Rectangle 796"/>
            <p:cNvSpPr>
              <a:spLocks noChangeAspect="1"/>
            </p:cNvSpPr>
            <p:nvPr/>
          </p:nvSpPr>
          <p:spPr>
            <a:xfrm>
              <a:off x="694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8" name="Rectangle 797"/>
            <p:cNvSpPr>
              <a:spLocks noChangeAspect="1"/>
            </p:cNvSpPr>
            <p:nvPr/>
          </p:nvSpPr>
          <p:spPr>
            <a:xfrm>
              <a:off x="712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9" name="Rectangle 798"/>
            <p:cNvSpPr>
              <a:spLocks noChangeAspect="1"/>
            </p:cNvSpPr>
            <p:nvPr/>
          </p:nvSpPr>
          <p:spPr>
            <a:xfrm>
              <a:off x="586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0" name="Rectangle 799"/>
            <p:cNvSpPr>
              <a:spLocks noChangeAspect="1"/>
            </p:cNvSpPr>
            <p:nvPr/>
          </p:nvSpPr>
          <p:spPr>
            <a:xfrm>
              <a:off x="604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1" name="Rectangle 800"/>
            <p:cNvSpPr>
              <a:spLocks noChangeAspect="1"/>
            </p:cNvSpPr>
            <p:nvPr/>
          </p:nvSpPr>
          <p:spPr>
            <a:xfrm>
              <a:off x="622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2" name="Rectangle 801"/>
            <p:cNvSpPr>
              <a:spLocks noChangeAspect="1"/>
            </p:cNvSpPr>
            <p:nvPr/>
          </p:nvSpPr>
          <p:spPr>
            <a:xfrm>
              <a:off x="640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3" name="Rectangle 802"/>
            <p:cNvSpPr>
              <a:spLocks noChangeAspect="1"/>
            </p:cNvSpPr>
            <p:nvPr/>
          </p:nvSpPr>
          <p:spPr>
            <a:xfrm>
              <a:off x="658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4" name="Rectangle 803"/>
            <p:cNvSpPr>
              <a:spLocks noChangeAspect="1"/>
            </p:cNvSpPr>
            <p:nvPr/>
          </p:nvSpPr>
          <p:spPr>
            <a:xfrm>
              <a:off x="676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5" name="Rectangle 804"/>
            <p:cNvSpPr>
              <a:spLocks noChangeAspect="1"/>
            </p:cNvSpPr>
            <p:nvPr/>
          </p:nvSpPr>
          <p:spPr>
            <a:xfrm>
              <a:off x="694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6" name="Rectangle 805"/>
            <p:cNvSpPr>
              <a:spLocks noChangeAspect="1"/>
            </p:cNvSpPr>
            <p:nvPr/>
          </p:nvSpPr>
          <p:spPr>
            <a:xfrm>
              <a:off x="622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7" name="Rectangle 806"/>
            <p:cNvSpPr>
              <a:spLocks noChangeAspect="1"/>
            </p:cNvSpPr>
            <p:nvPr/>
          </p:nvSpPr>
          <p:spPr>
            <a:xfrm>
              <a:off x="6400056" y="512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8" name="Rectangle 807"/>
            <p:cNvSpPr>
              <a:spLocks noChangeAspect="1"/>
            </p:cNvSpPr>
            <p:nvPr/>
          </p:nvSpPr>
          <p:spPr>
            <a:xfrm>
              <a:off x="658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9" name="Rectangle 808"/>
            <p:cNvSpPr>
              <a:spLocks noChangeAspect="1"/>
            </p:cNvSpPr>
            <p:nvPr/>
          </p:nvSpPr>
          <p:spPr>
            <a:xfrm>
              <a:off x="676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0" name="Rectangle 809"/>
            <p:cNvSpPr>
              <a:spLocks noChangeAspect="1"/>
            </p:cNvSpPr>
            <p:nvPr/>
          </p:nvSpPr>
          <p:spPr>
            <a:xfrm>
              <a:off x="694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1" name="Rectangle 810"/>
            <p:cNvSpPr>
              <a:spLocks noChangeAspect="1"/>
            </p:cNvSpPr>
            <p:nvPr/>
          </p:nvSpPr>
          <p:spPr>
            <a:xfrm>
              <a:off x="6400056" y="530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2" name="Rectangle 811"/>
            <p:cNvSpPr>
              <a:spLocks noChangeAspect="1"/>
            </p:cNvSpPr>
            <p:nvPr/>
          </p:nvSpPr>
          <p:spPr>
            <a:xfrm>
              <a:off x="658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3" name="Rectangle 812"/>
            <p:cNvSpPr>
              <a:spLocks noChangeAspect="1"/>
            </p:cNvSpPr>
            <p:nvPr/>
          </p:nvSpPr>
          <p:spPr>
            <a:xfrm>
              <a:off x="676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4" name="Rectangle 813"/>
            <p:cNvSpPr>
              <a:spLocks noChangeAspect="1"/>
            </p:cNvSpPr>
            <p:nvPr/>
          </p:nvSpPr>
          <p:spPr>
            <a:xfrm>
              <a:off x="694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5" name="Rectangle 814"/>
            <p:cNvSpPr>
              <a:spLocks noChangeAspect="1"/>
            </p:cNvSpPr>
            <p:nvPr/>
          </p:nvSpPr>
          <p:spPr>
            <a:xfrm>
              <a:off x="640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6" name="Rectangle 815"/>
            <p:cNvSpPr>
              <a:spLocks noChangeAspect="1"/>
            </p:cNvSpPr>
            <p:nvPr/>
          </p:nvSpPr>
          <p:spPr>
            <a:xfrm>
              <a:off x="658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7" name="Rectangle 816"/>
            <p:cNvSpPr>
              <a:spLocks noChangeAspect="1"/>
            </p:cNvSpPr>
            <p:nvPr/>
          </p:nvSpPr>
          <p:spPr>
            <a:xfrm>
              <a:off x="676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8" name="Rectangle 817"/>
            <p:cNvSpPr>
              <a:spLocks noChangeAspect="1"/>
            </p:cNvSpPr>
            <p:nvPr/>
          </p:nvSpPr>
          <p:spPr>
            <a:xfrm>
              <a:off x="640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9" name="Rectangle 818"/>
            <p:cNvSpPr>
              <a:spLocks noChangeAspect="1"/>
            </p:cNvSpPr>
            <p:nvPr/>
          </p:nvSpPr>
          <p:spPr>
            <a:xfrm>
              <a:off x="658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0" name="Rectangle 819"/>
            <p:cNvSpPr>
              <a:spLocks noChangeAspect="1"/>
            </p:cNvSpPr>
            <p:nvPr/>
          </p:nvSpPr>
          <p:spPr>
            <a:xfrm>
              <a:off x="676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1" name="Rectangle 820"/>
            <p:cNvSpPr>
              <a:spLocks noChangeAspect="1"/>
            </p:cNvSpPr>
            <p:nvPr/>
          </p:nvSpPr>
          <p:spPr>
            <a:xfrm>
              <a:off x="658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2" name="Rectangle 821"/>
            <p:cNvSpPr>
              <a:spLocks noChangeAspect="1"/>
            </p:cNvSpPr>
            <p:nvPr/>
          </p:nvSpPr>
          <p:spPr>
            <a:xfrm>
              <a:off x="7300056" y="548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3" name="Rectangle 822"/>
            <p:cNvSpPr>
              <a:spLocks noChangeAspect="1"/>
            </p:cNvSpPr>
            <p:nvPr/>
          </p:nvSpPr>
          <p:spPr>
            <a:xfrm>
              <a:off x="7120056" y="566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824" name="Group 823"/>
          <p:cNvGrpSpPr/>
          <p:nvPr/>
        </p:nvGrpSpPr>
        <p:grpSpPr>
          <a:xfrm>
            <a:off x="2301437" y="2523549"/>
            <a:ext cx="3046334" cy="2132671"/>
            <a:chOff x="2080056" y="2241167"/>
            <a:chExt cx="3600000" cy="2520280"/>
          </a:xfrm>
          <a:solidFill>
            <a:schemeClr val="accent1"/>
          </a:solidFill>
        </p:grpSpPr>
        <p:sp>
          <p:nvSpPr>
            <p:cNvPr id="825" name="Rectangle 824"/>
            <p:cNvSpPr>
              <a:spLocks noChangeAspect="1"/>
            </p:cNvSpPr>
            <p:nvPr/>
          </p:nvSpPr>
          <p:spPr>
            <a:xfrm>
              <a:off x="22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6" name="Rectangle 825"/>
            <p:cNvSpPr>
              <a:spLocks noChangeAspect="1"/>
            </p:cNvSpPr>
            <p:nvPr/>
          </p:nvSpPr>
          <p:spPr>
            <a:xfrm>
              <a:off x="24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7" name="Rectangle 826"/>
            <p:cNvSpPr>
              <a:spLocks noChangeAspect="1"/>
            </p:cNvSpPr>
            <p:nvPr/>
          </p:nvSpPr>
          <p:spPr>
            <a:xfrm>
              <a:off x="26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8" name="Rectangle 827"/>
            <p:cNvSpPr>
              <a:spLocks noChangeAspect="1"/>
            </p:cNvSpPr>
            <p:nvPr/>
          </p:nvSpPr>
          <p:spPr>
            <a:xfrm>
              <a:off x="28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9" name="Rectangle 828"/>
            <p:cNvSpPr>
              <a:spLocks noChangeAspect="1"/>
            </p:cNvSpPr>
            <p:nvPr/>
          </p:nvSpPr>
          <p:spPr>
            <a:xfrm>
              <a:off x="29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0" name="Rectangle 829"/>
            <p:cNvSpPr>
              <a:spLocks noChangeAspect="1"/>
            </p:cNvSpPr>
            <p:nvPr/>
          </p:nvSpPr>
          <p:spPr>
            <a:xfrm>
              <a:off x="31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1" name="Rectangle 830"/>
            <p:cNvSpPr>
              <a:spLocks noChangeAspect="1"/>
            </p:cNvSpPr>
            <p:nvPr/>
          </p:nvSpPr>
          <p:spPr>
            <a:xfrm>
              <a:off x="33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2" name="Rectangle 831"/>
            <p:cNvSpPr>
              <a:spLocks noChangeAspect="1"/>
            </p:cNvSpPr>
            <p:nvPr/>
          </p:nvSpPr>
          <p:spPr>
            <a:xfrm>
              <a:off x="35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3" name="Rectangle 832"/>
            <p:cNvSpPr>
              <a:spLocks noChangeAspect="1"/>
            </p:cNvSpPr>
            <p:nvPr/>
          </p:nvSpPr>
          <p:spPr>
            <a:xfrm>
              <a:off x="37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4" name="Rectangle 833"/>
            <p:cNvSpPr>
              <a:spLocks noChangeAspect="1"/>
            </p:cNvSpPr>
            <p:nvPr/>
          </p:nvSpPr>
          <p:spPr>
            <a:xfrm>
              <a:off x="38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5" name="Rectangle 834"/>
            <p:cNvSpPr>
              <a:spLocks noChangeAspect="1"/>
            </p:cNvSpPr>
            <p:nvPr/>
          </p:nvSpPr>
          <p:spPr>
            <a:xfrm>
              <a:off x="42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6" name="Rectangle 835"/>
            <p:cNvSpPr>
              <a:spLocks noChangeAspect="1"/>
            </p:cNvSpPr>
            <p:nvPr/>
          </p:nvSpPr>
          <p:spPr>
            <a:xfrm>
              <a:off x="44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7" name="Rectangle 836"/>
            <p:cNvSpPr>
              <a:spLocks noChangeAspect="1"/>
            </p:cNvSpPr>
            <p:nvPr/>
          </p:nvSpPr>
          <p:spPr>
            <a:xfrm>
              <a:off x="49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8" name="Rectangle 837"/>
            <p:cNvSpPr>
              <a:spLocks noChangeAspect="1"/>
            </p:cNvSpPr>
            <p:nvPr/>
          </p:nvSpPr>
          <p:spPr>
            <a:xfrm>
              <a:off x="51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9" name="Rectangle 838"/>
            <p:cNvSpPr>
              <a:spLocks noChangeAspect="1"/>
            </p:cNvSpPr>
            <p:nvPr/>
          </p:nvSpPr>
          <p:spPr>
            <a:xfrm>
              <a:off x="22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0" name="Rectangle 839"/>
            <p:cNvSpPr>
              <a:spLocks noChangeAspect="1"/>
            </p:cNvSpPr>
            <p:nvPr/>
          </p:nvSpPr>
          <p:spPr>
            <a:xfrm>
              <a:off x="24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1" name="Rectangle 840"/>
            <p:cNvSpPr>
              <a:spLocks noChangeAspect="1"/>
            </p:cNvSpPr>
            <p:nvPr/>
          </p:nvSpPr>
          <p:spPr>
            <a:xfrm>
              <a:off x="26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2" name="Rectangle 841"/>
            <p:cNvSpPr>
              <a:spLocks noChangeAspect="1"/>
            </p:cNvSpPr>
            <p:nvPr/>
          </p:nvSpPr>
          <p:spPr>
            <a:xfrm>
              <a:off x="28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3" name="Rectangle 842"/>
            <p:cNvSpPr>
              <a:spLocks noChangeAspect="1"/>
            </p:cNvSpPr>
            <p:nvPr/>
          </p:nvSpPr>
          <p:spPr>
            <a:xfrm>
              <a:off x="29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4" name="Rectangle 843"/>
            <p:cNvSpPr>
              <a:spLocks noChangeAspect="1"/>
            </p:cNvSpPr>
            <p:nvPr/>
          </p:nvSpPr>
          <p:spPr>
            <a:xfrm>
              <a:off x="31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5" name="Rectangle 844"/>
            <p:cNvSpPr>
              <a:spLocks noChangeAspect="1"/>
            </p:cNvSpPr>
            <p:nvPr/>
          </p:nvSpPr>
          <p:spPr>
            <a:xfrm>
              <a:off x="33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6" name="Rectangle 845"/>
            <p:cNvSpPr>
              <a:spLocks noChangeAspect="1"/>
            </p:cNvSpPr>
            <p:nvPr/>
          </p:nvSpPr>
          <p:spPr>
            <a:xfrm>
              <a:off x="35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7" name="Rectangle 846"/>
            <p:cNvSpPr>
              <a:spLocks noChangeAspect="1"/>
            </p:cNvSpPr>
            <p:nvPr/>
          </p:nvSpPr>
          <p:spPr>
            <a:xfrm>
              <a:off x="37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8" name="Rectangle 847"/>
            <p:cNvSpPr>
              <a:spLocks noChangeAspect="1"/>
            </p:cNvSpPr>
            <p:nvPr/>
          </p:nvSpPr>
          <p:spPr>
            <a:xfrm>
              <a:off x="38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9" name="Rectangle 848"/>
            <p:cNvSpPr>
              <a:spLocks noChangeAspect="1"/>
            </p:cNvSpPr>
            <p:nvPr/>
          </p:nvSpPr>
          <p:spPr>
            <a:xfrm>
              <a:off x="49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0" name="Rectangle 849"/>
            <p:cNvSpPr>
              <a:spLocks noChangeAspect="1"/>
            </p:cNvSpPr>
            <p:nvPr/>
          </p:nvSpPr>
          <p:spPr>
            <a:xfrm>
              <a:off x="28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1" name="Rectangle 850"/>
            <p:cNvSpPr>
              <a:spLocks noChangeAspect="1"/>
            </p:cNvSpPr>
            <p:nvPr/>
          </p:nvSpPr>
          <p:spPr>
            <a:xfrm>
              <a:off x="29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2" name="Rectangle 851"/>
            <p:cNvSpPr>
              <a:spLocks noChangeAspect="1"/>
            </p:cNvSpPr>
            <p:nvPr/>
          </p:nvSpPr>
          <p:spPr>
            <a:xfrm>
              <a:off x="31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3" name="Rectangle 852"/>
            <p:cNvSpPr>
              <a:spLocks noChangeAspect="1"/>
            </p:cNvSpPr>
            <p:nvPr/>
          </p:nvSpPr>
          <p:spPr>
            <a:xfrm>
              <a:off x="33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4" name="Rectangle 853"/>
            <p:cNvSpPr>
              <a:spLocks noChangeAspect="1"/>
            </p:cNvSpPr>
            <p:nvPr/>
          </p:nvSpPr>
          <p:spPr>
            <a:xfrm>
              <a:off x="35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5" name="Rectangle 854"/>
            <p:cNvSpPr>
              <a:spLocks noChangeAspect="1"/>
            </p:cNvSpPr>
            <p:nvPr/>
          </p:nvSpPr>
          <p:spPr>
            <a:xfrm>
              <a:off x="37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6" name="Rectangle 855"/>
            <p:cNvSpPr>
              <a:spLocks noChangeAspect="1"/>
            </p:cNvSpPr>
            <p:nvPr/>
          </p:nvSpPr>
          <p:spPr>
            <a:xfrm>
              <a:off x="42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7" name="Rectangle 856"/>
            <p:cNvSpPr>
              <a:spLocks noChangeAspect="1"/>
            </p:cNvSpPr>
            <p:nvPr/>
          </p:nvSpPr>
          <p:spPr>
            <a:xfrm>
              <a:off x="44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8" name="Rectangle 857"/>
            <p:cNvSpPr>
              <a:spLocks noChangeAspect="1"/>
            </p:cNvSpPr>
            <p:nvPr/>
          </p:nvSpPr>
          <p:spPr>
            <a:xfrm>
              <a:off x="20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9" name="Rectangle 858"/>
            <p:cNvSpPr>
              <a:spLocks noChangeAspect="1"/>
            </p:cNvSpPr>
            <p:nvPr/>
          </p:nvSpPr>
          <p:spPr>
            <a:xfrm>
              <a:off x="28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0" name="Rectangle 859"/>
            <p:cNvSpPr>
              <a:spLocks noChangeAspect="1"/>
            </p:cNvSpPr>
            <p:nvPr/>
          </p:nvSpPr>
          <p:spPr>
            <a:xfrm>
              <a:off x="29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1" name="Rectangle 860"/>
            <p:cNvSpPr>
              <a:spLocks noChangeAspect="1"/>
            </p:cNvSpPr>
            <p:nvPr/>
          </p:nvSpPr>
          <p:spPr>
            <a:xfrm>
              <a:off x="316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2" name="Rectangle 861"/>
            <p:cNvSpPr>
              <a:spLocks noChangeAspect="1"/>
            </p:cNvSpPr>
            <p:nvPr/>
          </p:nvSpPr>
          <p:spPr>
            <a:xfrm>
              <a:off x="33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3" name="Rectangle 862"/>
            <p:cNvSpPr>
              <a:spLocks noChangeAspect="1"/>
            </p:cNvSpPr>
            <p:nvPr/>
          </p:nvSpPr>
          <p:spPr>
            <a:xfrm>
              <a:off x="35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4" name="Rectangle 863"/>
            <p:cNvSpPr>
              <a:spLocks noChangeAspect="1"/>
            </p:cNvSpPr>
            <p:nvPr/>
          </p:nvSpPr>
          <p:spPr>
            <a:xfrm>
              <a:off x="37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5" name="Rectangle 864"/>
            <p:cNvSpPr>
              <a:spLocks noChangeAspect="1"/>
            </p:cNvSpPr>
            <p:nvPr/>
          </p:nvSpPr>
          <p:spPr>
            <a:xfrm>
              <a:off x="38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6" name="Rectangle 865"/>
            <p:cNvSpPr>
              <a:spLocks noChangeAspect="1"/>
            </p:cNvSpPr>
            <p:nvPr/>
          </p:nvSpPr>
          <p:spPr>
            <a:xfrm>
              <a:off x="42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7" name="Rectangle 866"/>
            <p:cNvSpPr>
              <a:spLocks noChangeAspect="1"/>
            </p:cNvSpPr>
            <p:nvPr/>
          </p:nvSpPr>
          <p:spPr>
            <a:xfrm>
              <a:off x="44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8" name="Rectangle 867"/>
            <p:cNvSpPr>
              <a:spLocks noChangeAspect="1"/>
            </p:cNvSpPr>
            <p:nvPr/>
          </p:nvSpPr>
          <p:spPr>
            <a:xfrm>
              <a:off x="46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9" name="Rectangle 868"/>
            <p:cNvSpPr>
              <a:spLocks noChangeAspect="1"/>
            </p:cNvSpPr>
            <p:nvPr/>
          </p:nvSpPr>
          <p:spPr>
            <a:xfrm>
              <a:off x="29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0" name="Rectangle 869"/>
            <p:cNvSpPr>
              <a:spLocks noChangeAspect="1"/>
            </p:cNvSpPr>
            <p:nvPr/>
          </p:nvSpPr>
          <p:spPr>
            <a:xfrm>
              <a:off x="31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1" name="Rectangle 870"/>
            <p:cNvSpPr>
              <a:spLocks noChangeAspect="1"/>
            </p:cNvSpPr>
            <p:nvPr/>
          </p:nvSpPr>
          <p:spPr>
            <a:xfrm>
              <a:off x="33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2" name="Rectangle 871"/>
            <p:cNvSpPr>
              <a:spLocks noChangeAspect="1"/>
            </p:cNvSpPr>
            <p:nvPr/>
          </p:nvSpPr>
          <p:spPr>
            <a:xfrm>
              <a:off x="35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3" name="Rectangle 872"/>
            <p:cNvSpPr>
              <a:spLocks noChangeAspect="1"/>
            </p:cNvSpPr>
            <p:nvPr/>
          </p:nvSpPr>
          <p:spPr>
            <a:xfrm>
              <a:off x="37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4" name="Rectangle 873"/>
            <p:cNvSpPr>
              <a:spLocks noChangeAspect="1"/>
            </p:cNvSpPr>
            <p:nvPr/>
          </p:nvSpPr>
          <p:spPr>
            <a:xfrm>
              <a:off x="38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5" name="Rectangle 874"/>
            <p:cNvSpPr>
              <a:spLocks noChangeAspect="1"/>
            </p:cNvSpPr>
            <p:nvPr/>
          </p:nvSpPr>
          <p:spPr>
            <a:xfrm>
              <a:off x="40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6" name="Rectangle 875"/>
            <p:cNvSpPr>
              <a:spLocks noChangeAspect="1"/>
            </p:cNvSpPr>
            <p:nvPr/>
          </p:nvSpPr>
          <p:spPr>
            <a:xfrm>
              <a:off x="42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7" name="Rectangle 876"/>
            <p:cNvSpPr>
              <a:spLocks noChangeAspect="1"/>
            </p:cNvSpPr>
            <p:nvPr/>
          </p:nvSpPr>
          <p:spPr>
            <a:xfrm>
              <a:off x="44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8" name="Rectangle 877"/>
            <p:cNvSpPr>
              <a:spLocks noChangeAspect="1"/>
            </p:cNvSpPr>
            <p:nvPr/>
          </p:nvSpPr>
          <p:spPr>
            <a:xfrm>
              <a:off x="298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9" name="Rectangle 878"/>
            <p:cNvSpPr>
              <a:spLocks noChangeAspect="1"/>
            </p:cNvSpPr>
            <p:nvPr/>
          </p:nvSpPr>
          <p:spPr>
            <a:xfrm>
              <a:off x="31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0" name="Rectangle 879"/>
            <p:cNvSpPr>
              <a:spLocks noChangeAspect="1"/>
            </p:cNvSpPr>
            <p:nvPr/>
          </p:nvSpPr>
          <p:spPr>
            <a:xfrm>
              <a:off x="33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1" name="Rectangle 880"/>
            <p:cNvSpPr>
              <a:spLocks noChangeAspect="1"/>
            </p:cNvSpPr>
            <p:nvPr/>
          </p:nvSpPr>
          <p:spPr>
            <a:xfrm>
              <a:off x="352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2" name="Rectangle 881"/>
            <p:cNvSpPr>
              <a:spLocks noChangeAspect="1"/>
            </p:cNvSpPr>
            <p:nvPr/>
          </p:nvSpPr>
          <p:spPr>
            <a:xfrm>
              <a:off x="37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3" name="Rectangle 882"/>
            <p:cNvSpPr>
              <a:spLocks noChangeAspect="1"/>
            </p:cNvSpPr>
            <p:nvPr/>
          </p:nvSpPr>
          <p:spPr>
            <a:xfrm>
              <a:off x="388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4" name="Rectangle 883"/>
            <p:cNvSpPr>
              <a:spLocks noChangeAspect="1"/>
            </p:cNvSpPr>
            <p:nvPr/>
          </p:nvSpPr>
          <p:spPr>
            <a:xfrm>
              <a:off x="40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5" name="Rectangle 884"/>
            <p:cNvSpPr>
              <a:spLocks noChangeAspect="1"/>
            </p:cNvSpPr>
            <p:nvPr/>
          </p:nvSpPr>
          <p:spPr>
            <a:xfrm>
              <a:off x="42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6" name="Rectangle 885"/>
            <p:cNvSpPr>
              <a:spLocks noChangeAspect="1"/>
            </p:cNvSpPr>
            <p:nvPr/>
          </p:nvSpPr>
          <p:spPr>
            <a:xfrm>
              <a:off x="316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7" name="Rectangle 886"/>
            <p:cNvSpPr>
              <a:spLocks noChangeAspect="1"/>
            </p:cNvSpPr>
            <p:nvPr/>
          </p:nvSpPr>
          <p:spPr>
            <a:xfrm>
              <a:off x="334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8" name="Rectangle 887"/>
            <p:cNvSpPr>
              <a:spLocks noChangeAspect="1"/>
            </p:cNvSpPr>
            <p:nvPr/>
          </p:nvSpPr>
          <p:spPr>
            <a:xfrm>
              <a:off x="352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9" name="Rectangle 888"/>
            <p:cNvSpPr>
              <a:spLocks noChangeAspect="1"/>
            </p:cNvSpPr>
            <p:nvPr/>
          </p:nvSpPr>
          <p:spPr>
            <a:xfrm>
              <a:off x="370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0" name="Rectangle 889"/>
            <p:cNvSpPr>
              <a:spLocks noChangeAspect="1"/>
            </p:cNvSpPr>
            <p:nvPr/>
          </p:nvSpPr>
          <p:spPr>
            <a:xfrm>
              <a:off x="388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1" name="Rectangle 890"/>
            <p:cNvSpPr>
              <a:spLocks noChangeAspect="1"/>
            </p:cNvSpPr>
            <p:nvPr/>
          </p:nvSpPr>
          <p:spPr>
            <a:xfrm>
              <a:off x="406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2" name="Rectangle 891"/>
            <p:cNvSpPr>
              <a:spLocks noChangeAspect="1"/>
            </p:cNvSpPr>
            <p:nvPr/>
          </p:nvSpPr>
          <p:spPr>
            <a:xfrm>
              <a:off x="33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3" name="Rectangle 892"/>
            <p:cNvSpPr>
              <a:spLocks noChangeAspect="1"/>
            </p:cNvSpPr>
            <p:nvPr/>
          </p:nvSpPr>
          <p:spPr>
            <a:xfrm>
              <a:off x="35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4" name="Rectangle 893"/>
            <p:cNvSpPr>
              <a:spLocks noChangeAspect="1"/>
            </p:cNvSpPr>
            <p:nvPr/>
          </p:nvSpPr>
          <p:spPr>
            <a:xfrm>
              <a:off x="406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5" name="Rectangle 894"/>
            <p:cNvSpPr>
              <a:spLocks noChangeAspect="1"/>
            </p:cNvSpPr>
            <p:nvPr/>
          </p:nvSpPr>
          <p:spPr>
            <a:xfrm>
              <a:off x="352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6" name="Rectangle 895"/>
            <p:cNvSpPr>
              <a:spLocks noChangeAspect="1"/>
            </p:cNvSpPr>
            <p:nvPr/>
          </p:nvSpPr>
          <p:spPr>
            <a:xfrm>
              <a:off x="370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7" name="Rectangle 896"/>
            <p:cNvSpPr>
              <a:spLocks noChangeAspect="1"/>
            </p:cNvSpPr>
            <p:nvPr/>
          </p:nvSpPr>
          <p:spPr>
            <a:xfrm>
              <a:off x="370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8" name="Rectangle 897"/>
            <p:cNvSpPr>
              <a:spLocks noChangeAspect="1"/>
            </p:cNvSpPr>
            <p:nvPr/>
          </p:nvSpPr>
          <p:spPr>
            <a:xfrm>
              <a:off x="388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9" name="Rectangle 898"/>
            <p:cNvSpPr>
              <a:spLocks noChangeAspect="1"/>
            </p:cNvSpPr>
            <p:nvPr/>
          </p:nvSpPr>
          <p:spPr>
            <a:xfrm>
              <a:off x="31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0" name="Rectangle 899"/>
            <p:cNvSpPr>
              <a:spLocks noChangeAspect="1"/>
            </p:cNvSpPr>
            <p:nvPr/>
          </p:nvSpPr>
          <p:spPr>
            <a:xfrm>
              <a:off x="33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1" name="Rectangle 900"/>
            <p:cNvSpPr>
              <a:spLocks noChangeAspect="1"/>
            </p:cNvSpPr>
            <p:nvPr/>
          </p:nvSpPr>
          <p:spPr>
            <a:xfrm>
              <a:off x="352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2" name="Rectangle 901"/>
            <p:cNvSpPr>
              <a:spLocks noChangeAspect="1"/>
            </p:cNvSpPr>
            <p:nvPr/>
          </p:nvSpPr>
          <p:spPr>
            <a:xfrm>
              <a:off x="40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3" name="Rectangle 902"/>
            <p:cNvSpPr>
              <a:spLocks noChangeAspect="1"/>
            </p:cNvSpPr>
            <p:nvPr/>
          </p:nvSpPr>
          <p:spPr>
            <a:xfrm>
              <a:off x="42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4" name="Rectangle 903"/>
            <p:cNvSpPr>
              <a:spLocks noChangeAspect="1"/>
            </p:cNvSpPr>
            <p:nvPr/>
          </p:nvSpPr>
          <p:spPr>
            <a:xfrm>
              <a:off x="478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5" name="Rectangle 904"/>
            <p:cNvSpPr>
              <a:spLocks noChangeAspect="1"/>
            </p:cNvSpPr>
            <p:nvPr/>
          </p:nvSpPr>
          <p:spPr>
            <a:xfrm>
              <a:off x="49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6" name="Rectangle 905"/>
            <p:cNvSpPr>
              <a:spLocks noChangeAspect="1"/>
            </p:cNvSpPr>
            <p:nvPr/>
          </p:nvSpPr>
          <p:spPr>
            <a:xfrm>
              <a:off x="51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7" name="Rectangle 906"/>
            <p:cNvSpPr>
              <a:spLocks noChangeAspect="1"/>
            </p:cNvSpPr>
            <p:nvPr/>
          </p:nvSpPr>
          <p:spPr>
            <a:xfrm>
              <a:off x="388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8" name="Rectangle 907"/>
            <p:cNvSpPr>
              <a:spLocks noChangeAspect="1"/>
            </p:cNvSpPr>
            <p:nvPr/>
          </p:nvSpPr>
          <p:spPr>
            <a:xfrm>
              <a:off x="442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9" name="Rectangle 908"/>
            <p:cNvSpPr>
              <a:spLocks noChangeAspect="1"/>
            </p:cNvSpPr>
            <p:nvPr/>
          </p:nvSpPr>
          <p:spPr>
            <a:xfrm>
              <a:off x="460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0" name="Rectangle 909"/>
            <p:cNvSpPr>
              <a:spLocks noChangeAspect="1"/>
            </p:cNvSpPr>
            <p:nvPr/>
          </p:nvSpPr>
          <p:spPr>
            <a:xfrm>
              <a:off x="478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1" name="Rectangle 910"/>
            <p:cNvSpPr>
              <a:spLocks noChangeAspect="1"/>
            </p:cNvSpPr>
            <p:nvPr/>
          </p:nvSpPr>
          <p:spPr>
            <a:xfrm>
              <a:off x="496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2" name="Rectangle 911"/>
            <p:cNvSpPr>
              <a:spLocks noChangeAspect="1"/>
            </p:cNvSpPr>
            <p:nvPr/>
          </p:nvSpPr>
          <p:spPr>
            <a:xfrm>
              <a:off x="514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3" name="Rectangle 912"/>
            <p:cNvSpPr>
              <a:spLocks noChangeAspect="1"/>
            </p:cNvSpPr>
            <p:nvPr/>
          </p:nvSpPr>
          <p:spPr>
            <a:xfrm>
              <a:off x="532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4" name="Rectangle 913"/>
            <p:cNvSpPr>
              <a:spLocks noChangeAspect="1"/>
            </p:cNvSpPr>
            <p:nvPr/>
          </p:nvSpPr>
          <p:spPr>
            <a:xfrm>
              <a:off x="388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5" name="Rectangle 914"/>
            <p:cNvSpPr>
              <a:spLocks noChangeAspect="1"/>
            </p:cNvSpPr>
            <p:nvPr/>
          </p:nvSpPr>
          <p:spPr>
            <a:xfrm>
              <a:off x="406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6" name="Rectangle 915"/>
            <p:cNvSpPr>
              <a:spLocks noChangeAspect="1"/>
            </p:cNvSpPr>
            <p:nvPr/>
          </p:nvSpPr>
          <p:spPr>
            <a:xfrm>
              <a:off x="424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7" name="Rectangle 916"/>
            <p:cNvSpPr>
              <a:spLocks noChangeAspect="1"/>
            </p:cNvSpPr>
            <p:nvPr/>
          </p:nvSpPr>
          <p:spPr>
            <a:xfrm>
              <a:off x="460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8" name="Rectangle 917"/>
            <p:cNvSpPr>
              <a:spLocks noChangeAspect="1"/>
            </p:cNvSpPr>
            <p:nvPr/>
          </p:nvSpPr>
          <p:spPr>
            <a:xfrm>
              <a:off x="478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9" name="Rectangle 918"/>
            <p:cNvSpPr>
              <a:spLocks noChangeAspect="1"/>
            </p:cNvSpPr>
            <p:nvPr/>
          </p:nvSpPr>
          <p:spPr>
            <a:xfrm>
              <a:off x="496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0" name="Rectangle 919"/>
            <p:cNvSpPr>
              <a:spLocks noChangeAspect="1"/>
            </p:cNvSpPr>
            <p:nvPr/>
          </p:nvSpPr>
          <p:spPr>
            <a:xfrm>
              <a:off x="514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1" name="Rectangle 920"/>
            <p:cNvSpPr>
              <a:spLocks noChangeAspect="1"/>
            </p:cNvSpPr>
            <p:nvPr/>
          </p:nvSpPr>
          <p:spPr>
            <a:xfrm>
              <a:off x="532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2" name="Rectangle 921"/>
            <p:cNvSpPr>
              <a:spLocks noChangeAspect="1"/>
            </p:cNvSpPr>
            <p:nvPr/>
          </p:nvSpPr>
          <p:spPr>
            <a:xfrm>
              <a:off x="550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3" name="Rectangle 922"/>
            <p:cNvSpPr>
              <a:spLocks noChangeAspect="1"/>
            </p:cNvSpPr>
            <p:nvPr/>
          </p:nvSpPr>
          <p:spPr>
            <a:xfrm>
              <a:off x="4960056" y="22411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4" name="Rectangle 923"/>
            <p:cNvSpPr>
              <a:spLocks noChangeAspect="1"/>
            </p:cNvSpPr>
            <p:nvPr/>
          </p:nvSpPr>
          <p:spPr>
            <a:xfrm>
              <a:off x="5140056" y="22411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5" name="Rectangle 924"/>
            <p:cNvSpPr>
              <a:spLocks noChangeAspect="1"/>
            </p:cNvSpPr>
            <p:nvPr/>
          </p:nvSpPr>
          <p:spPr>
            <a:xfrm>
              <a:off x="5320056" y="22411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6" name="Rectangle 925"/>
            <p:cNvSpPr>
              <a:spLocks noChangeAspect="1"/>
            </p:cNvSpPr>
            <p:nvPr/>
          </p:nvSpPr>
          <p:spPr>
            <a:xfrm>
              <a:off x="20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7" name="Rectangle 926"/>
            <p:cNvSpPr>
              <a:spLocks noChangeAspect="1"/>
            </p:cNvSpPr>
            <p:nvPr/>
          </p:nvSpPr>
          <p:spPr>
            <a:xfrm>
              <a:off x="2260056" y="2776203"/>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8" name="Rectangle 927"/>
            <p:cNvSpPr>
              <a:spLocks noChangeAspect="1"/>
            </p:cNvSpPr>
            <p:nvPr/>
          </p:nvSpPr>
          <p:spPr>
            <a:xfrm>
              <a:off x="3880056" y="22411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9" name="Rectangle 928"/>
            <p:cNvSpPr>
              <a:spLocks noChangeAspect="1"/>
            </p:cNvSpPr>
            <p:nvPr/>
          </p:nvSpPr>
          <p:spPr>
            <a:xfrm>
              <a:off x="370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930" name="Group 929"/>
          <p:cNvGrpSpPr/>
          <p:nvPr/>
        </p:nvGrpSpPr>
        <p:grpSpPr>
          <a:xfrm>
            <a:off x="5346099" y="2823982"/>
            <a:ext cx="1372523" cy="1375237"/>
            <a:chOff x="5678080" y="2596203"/>
            <a:chExt cx="1621976" cy="1625184"/>
          </a:xfrm>
          <a:solidFill>
            <a:schemeClr val="accent4"/>
          </a:solidFill>
        </p:grpSpPr>
        <p:sp>
          <p:nvSpPr>
            <p:cNvPr id="931" name="Rectangle 930"/>
            <p:cNvSpPr>
              <a:spLocks noChangeAspect="1"/>
            </p:cNvSpPr>
            <p:nvPr/>
          </p:nvSpPr>
          <p:spPr>
            <a:xfrm>
              <a:off x="64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2" name="Rectangle 931"/>
            <p:cNvSpPr>
              <a:spLocks noChangeAspect="1"/>
            </p:cNvSpPr>
            <p:nvPr/>
          </p:nvSpPr>
          <p:spPr>
            <a:xfrm>
              <a:off x="65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3" name="Rectangle 932"/>
            <p:cNvSpPr>
              <a:spLocks noChangeAspect="1"/>
            </p:cNvSpPr>
            <p:nvPr/>
          </p:nvSpPr>
          <p:spPr>
            <a:xfrm>
              <a:off x="67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4" name="Rectangle 933"/>
            <p:cNvSpPr>
              <a:spLocks noChangeAspect="1"/>
            </p:cNvSpPr>
            <p:nvPr/>
          </p:nvSpPr>
          <p:spPr>
            <a:xfrm>
              <a:off x="69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5" name="Rectangle 934"/>
            <p:cNvSpPr>
              <a:spLocks noChangeAspect="1"/>
            </p:cNvSpPr>
            <p:nvPr/>
          </p:nvSpPr>
          <p:spPr>
            <a:xfrm>
              <a:off x="64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6" name="Rectangle 935"/>
            <p:cNvSpPr>
              <a:spLocks noChangeAspect="1"/>
            </p:cNvSpPr>
            <p:nvPr/>
          </p:nvSpPr>
          <p:spPr>
            <a:xfrm>
              <a:off x="65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7" name="Rectangle 936"/>
            <p:cNvSpPr>
              <a:spLocks noChangeAspect="1"/>
            </p:cNvSpPr>
            <p:nvPr/>
          </p:nvSpPr>
          <p:spPr>
            <a:xfrm>
              <a:off x="69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8" name="Rectangle 937"/>
            <p:cNvSpPr>
              <a:spLocks noChangeAspect="1"/>
            </p:cNvSpPr>
            <p:nvPr/>
          </p:nvSpPr>
          <p:spPr>
            <a:xfrm>
              <a:off x="60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9" name="Rectangle 938"/>
            <p:cNvSpPr>
              <a:spLocks noChangeAspect="1"/>
            </p:cNvSpPr>
            <p:nvPr/>
          </p:nvSpPr>
          <p:spPr>
            <a:xfrm>
              <a:off x="67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0" name="Rectangle 939"/>
            <p:cNvSpPr>
              <a:spLocks noChangeAspect="1"/>
            </p:cNvSpPr>
            <p:nvPr/>
          </p:nvSpPr>
          <p:spPr>
            <a:xfrm>
              <a:off x="69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1" name="Rectangle 940"/>
            <p:cNvSpPr>
              <a:spLocks noChangeAspect="1"/>
            </p:cNvSpPr>
            <p:nvPr/>
          </p:nvSpPr>
          <p:spPr>
            <a:xfrm>
              <a:off x="71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2" name="Rectangle 941"/>
            <p:cNvSpPr>
              <a:spLocks noChangeAspect="1"/>
            </p:cNvSpPr>
            <p:nvPr/>
          </p:nvSpPr>
          <p:spPr>
            <a:xfrm>
              <a:off x="62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3" name="Rectangle 942"/>
            <p:cNvSpPr>
              <a:spLocks noChangeAspect="1"/>
            </p:cNvSpPr>
            <p:nvPr/>
          </p:nvSpPr>
          <p:spPr>
            <a:xfrm>
              <a:off x="64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4" name="Rectangle 943"/>
            <p:cNvSpPr>
              <a:spLocks noChangeAspect="1"/>
            </p:cNvSpPr>
            <p:nvPr/>
          </p:nvSpPr>
          <p:spPr>
            <a:xfrm>
              <a:off x="65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5" name="Rectangle 944"/>
            <p:cNvSpPr>
              <a:spLocks noChangeAspect="1"/>
            </p:cNvSpPr>
            <p:nvPr/>
          </p:nvSpPr>
          <p:spPr>
            <a:xfrm>
              <a:off x="676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6" name="Rectangle 945"/>
            <p:cNvSpPr>
              <a:spLocks noChangeAspect="1"/>
            </p:cNvSpPr>
            <p:nvPr/>
          </p:nvSpPr>
          <p:spPr>
            <a:xfrm>
              <a:off x="69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7" name="Rectangle 946"/>
            <p:cNvSpPr>
              <a:spLocks noChangeAspect="1"/>
            </p:cNvSpPr>
            <p:nvPr/>
          </p:nvSpPr>
          <p:spPr>
            <a:xfrm>
              <a:off x="71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8" name="Rectangle 947"/>
            <p:cNvSpPr>
              <a:spLocks noChangeAspect="1"/>
            </p:cNvSpPr>
            <p:nvPr/>
          </p:nvSpPr>
          <p:spPr>
            <a:xfrm>
              <a:off x="58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9" name="Rectangle 948"/>
            <p:cNvSpPr>
              <a:spLocks noChangeAspect="1"/>
            </p:cNvSpPr>
            <p:nvPr/>
          </p:nvSpPr>
          <p:spPr>
            <a:xfrm>
              <a:off x="60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0" name="Rectangle 949"/>
            <p:cNvSpPr>
              <a:spLocks noChangeAspect="1"/>
            </p:cNvSpPr>
            <p:nvPr/>
          </p:nvSpPr>
          <p:spPr>
            <a:xfrm>
              <a:off x="62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1" name="Rectangle 950"/>
            <p:cNvSpPr>
              <a:spLocks noChangeAspect="1"/>
            </p:cNvSpPr>
            <p:nvPr/>
          </p:nvSpPr>
          <p:spPr>
            <a:xfrm>
              <a:off x="64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2" name="Rectangle 951"/>
            <p:cNvSpPr>
              <a:spLocks noChangeAspect="1"/>
            </p:cNvSpPr>
            <p:nvPr/>
          </p:nvSpPr>
          <p:spPr>
            <a:xfrm>
              <a:off x="65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3" name="Rectangle 952"/>
            <p:cNvSpPr>
              <a:spLocks noChangeAspect="1"/>
            </p:cNvSpPr>
            <p:nvPr/>
          </p:nvSpPr>
          <p:spPr>
            <a:xfrm>
              <a:off x="67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4" name="Rectangle 953"/>
            <p:cNvSpPr>
              <a:spLocks noChangeAspect="1"/>
            </p:cNvSpPr>
            <p:nvPr/>
          </p:nvSpPr>
          <p:spPr>
            <a:xfrm>
              <a:off x="69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5" name="Rectangle 954"/>
            <p:cNvSpPr>
              <a:spLocks noChangeAspect="1"/>
            </p:cNvSpPr>
            <p:nvPr/>
          </p:nvSpPr>
          <p:spPr>
            <a:xfrm>
              <a:off x="71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6" name="Rectangle 955"/>
            <p:cNvSpPr>
              <a:spLocks noChangeAspect="1"/>
            </p:cNvSpPr>
            <p:nvPr/>
          </p:nvSpPr>
          <p:spPr>
            <a:xfrm>
              <a:off x="58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7" name="Rectangle 956"/>
            <p:cNvSpPr>
              <a:spLocks noChangeAspect="1"/>
            </p:cNvSpPr>
            <p:nvPr/>
          </p:nvSpPr>
          <p:spPr>
            <a:xfrm>
              <a:off x="60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8" name="Rectangle 957"/>
            <p:cNvSpPr>
              <a:spLocks noChangeAspect="1"/>
            </p:cNvSpPr>
            <p:nvPr/>
          </p:nvSpPr>
          <p:spPr>
            <a:xfrm>
              <a:off x="64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9" name="Rectangle 958"/>
            <p:cNvSpPr>
              <a:spLocks noChangeAspect="1"/>
            </p:cNvSpPr>
            <p:nvPr/>
          </p:nvSpPr>
          <p:spPr>
            <a:xfrm>
              <a:off x="67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0" name="Rectangle 959"/>
            <p:cNvSpPr>
              <a:spLocks noChangeAspect="1"/>
            </p:cNvSpPr>
            <p:nvPr/>
          </p:nvSpPr>
          <p:spPr>
            <a:xfrm>
              <a:off x="658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1" name="Rectangle 960"/>
            <p:cNvSpPr>
              <a:spLocks noChangeAspect="1"/>
            </p:cNvSpPr>
            <p:nvPr/>
          </p:nvSpPr>
          <p:spPr>
            <a:xfrm>
              <a:off x="658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2" name="Rectangle 961"/>
            <p:cNvSpPr>
              <a:spLocks noChangeAspect="1"/>
            </p:cNvSpPr>
            <p:nvPr/>
          </p:nvSpPr>
          <p:spPr>
            <a:xfrm>
              <a:off x="67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3" name="Rectangle 962"/>
            <p:cNvSpPr>
              <a:spLocks noChangeAspect="1"/>
            </p:cNvSpPr>
            <p:nvPr/>
          </p:nvSpPr>
          <p:spPr>
            <a:xfrm>
              <a:off x="5678080"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4" name="Rectangle 963"/>
            <p:cNvSpPr>
              <a:spLocks noChangeAspect="1"/>
            </p:cNvSpPr>
            <p:nvPr/>
          </p:nvSpPr>
          <p:spPr>
            <a:xfrm>
              <a:off x="6760056" y="2596203"/>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5" name="Rectangle 964"/>
            <p:cNvSpPr>
              <a:spLocks noChangeAspect="1"/>
            </p:cNvSpPr>
            <p:nvPr/>
          </p:nvSpPr>
          <p:spPr>
            <a:xfrm>
              <a:off x="5858080"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6" name="Rectangle 965"/>
            <p:cNvSpPr>
              <a:spLocks noChangeAspect="1"/>
            </p:cNvSpPr>
            <p:nvPr/>
          </p:nvSpPr>
          <p:spPr>
            <a:xfrm>
              <a:off x="6038080"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967" name="Group 966"/>
          <p:cNvGrpSpPr/>
          <p:nvPr/>
        </p:nvGrpSpPr>
        <p:grpSpPr>
          <a:xfrm>
            <a:off x="6413989" y="2523566"/>
            <a:ext cx="3046334" cy="2589655"/>
            <a:chOff x="6940056" y="2241187"/>
            <a:chExt cx="3600000" cy="3060320"/>
          </a:xfrm>
          <a:solidFill>
            <a:schemeClr val="accent3"/>
          </a:solidFill>
        </p:grpSpPr>
        <p:sp>
          <p:nvSpPr>
            <p:cNvPr id="968" name="Rectangle 967"/>
            <p:cNvSpPr>
              <a:spLocks noChangeAspect="1"/>
            </p:cNvSpPr>
            <p:nvPr/>
          </p:nvSpPr>
          <p:spPr>
            <a:xfrm>
              <a:off x="74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9" name="Rectangle 968"/>
            <p:cNvSpPr>
              <a:spLocks noChangeAspect="1"/>
            </p:cNvSpPr>
            <p:nvPr/>
          </p:nvSpPr>
          <p:spPr>
            <a:xfrm>
              <a:off x="76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0" name="Rectangle 969"/>
            <p:cNvSpPr>
              <a:spLocks noChangeAspect="1"/>
            </p:cNvSpPr>
            <p:nvPr/>
          </p:nvSpPr>
          <p:spPr>
            <a:xfrm>
              <a:off x="78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1" name="Rectangle 970"/>
            <p:cNvSpPr>
              <a:spLocks noChangeAspect="1"/>
            </p:cNvSpPr>
            <p:nvPr/>
          </p:nvSpPr>
          <p:spPr>
            <a:xfrm>
              <a:off x="80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2" name="Rectangle 971"/>
            <p:cNvSpPr>
              <a:spLocks noChangeAspect="1"/>
            </p:cNvSpPr>
            <p:nvPr/>
          </p:nvSpPr>
          <p:spPr>
            <a:xfrm>
              <a:off x="82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3" name="Rectangle 972"/>
            <p:cNvSpPr>
              <a:spLocks noChangeAspect="1"/>
            </p:cNvSpPr>
            <p:nvPr/>
          </p:nvSpPr>
          <p:spPr>
            <a:xfrm>
              <a:off x="83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4" name="Rectangle 973"/>
            <p:cNvSpPr>
              <a:spLocks noChangeAspect="1"/>
            </p:cNvSpPr>
            <p:nvPr/>
          </p:nvSpPr>
          <p:spPr>
            <a:xfrm>
              <a:off x="85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5" name="Rectangle 974"/>
            <p:cNvSpPr>
              <a:spLocks noChangeAspect="1"/>
            </p:cNvSpPr>
            <p:nvPr/>
          </p:nvSpPr>
          <p:spPr>
            <a:xfrm>
              <a:off x="87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6" name="Rectangle 975"/>
            <p:cNvSpPr>
              <a:spLocks noChangeAspect="1"/>
            </p:cNvSpPr>
            <p:nvPr/>
          </p:nvSpPr>
          <p:spPr>
            <a:xfrm>
              <a:off x="89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7" name="Rectangle 976"/>
            <p:cNvSpPr>
              <a:spLocks noChangeAspect="1"/>
            </p:cNvSpPr>
            <p:nvPr/>
          </p:nvSpPr>
          <p:spPr>
            <a:xfrm>
              <a:off x="91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8" name="Rectangle 977"/>
            <p:cNvSpPr>
              <a:spLocks noChangeAspect="1"/>
            </p:cNvSpPr>
            <p:nvPr/>
          </p:nvSpPr>
          <p:spPr>
            <a:xfrm>
              <a:off x="92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9" name="Rectangle 978"/>
            <p:cNvSpPr>
              <a:spLocks noChangeAspect="1"/>
            </p:cNvSpPr>
            <p:nvPr/>
          </p:nvSpPr>
          <p:spPr>
            <a:xfrm>
              <a:off x="94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0" name="Rectangle 979"/>
            <p:cNvSpPr>
              <a:spLocks noChangeAspect="1"/>
            </p:cNvSpPr>
            <p:nvPr/>
          </p:nvSpPr>
          <p:spPr>
            <a:xfrm>
              <a:off x="96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1" name="Rectangle 980"/>
            <p:cNvSpPr>
              <a:spLocks noChangeAspect="1"/>
            </p:cNvSpPr>
            <p:nvPr/>
          </p:nvSpPr>
          <p:spPr>
            <a:xfrm>
              <a:off x="98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2" name="Rectangle 981"/>
            <p:cNvSpPr>
              <a:spLocks noChangeAspect="1"/>
            </p:cNvSpPr>
            <p:nvPr/>
          </p:nvSpPr>
          <p:spPr>
            <a:xfrm>
              <a:off x="10000056" y="296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3" name="Rectangle 982"/>
            <p:cNvSpPr>
              <a:spLocks noChangeAspect="1"/>
            </p:cNvSpPr>
            <p:nvPr/>
          </p:nvSpPr>
          <p:spPr>
            <a:xfrm>
              <a:off x="10180056" y="296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4" name="Rectangle 983"/>
            <p:cNvSpPr>
              <a:spLocks noChangeAspect="1"/>
            </p:cNvSpPr>
            <p:nvPr/>
          </p:nvSpPr>
          <p:spPr>
            <a:xfrm>
              <a:off x="71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5" name="Rectangle 984"/>
            <p:cNvSpPr>
              <a:spLocks noChangeAspect="1"/>
            </p:cNvSpPr>
            <p:nvPr/>
          </p:nvSpPr>
          <p:spPr>
            <a:xfrm>
              <a:off x="73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6" name="Rectangle 985"/>
            <p:cNvSpPr>
              <a:spLocks noChangeAspect="1"/>
            </p:cNvSpPr>
            <p:nvPr/>
          </p:nvSpPr>
          <p:spPr>
            <a:xfrm>
              <a:off x="74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7" name="Rectangle 986"/>
            <p:cNvSpPr>
              <a:spLocks noChangeAspect="1"/>
            </p:cNvSpPr>
            <p:nvPr/>
          </p:nvSpPr>
          <p:spPr>
            <a:xfrm>
              <a:off x="76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8" name="Rectangle 987"/>
            <p:cNvSpPr>
              <a:spLocks noChangeAspect="1"/>
            </p:cNvSpPr>
            <p:nvPr/>
          </p:nvSpPr>
          <p:spPr>
            <a:xfrm>
              <a:off x="78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9" name="Rectangle 988"/>
            <p:cNvSpPr>
              <a:spLocks noChangeAspect="1"/>
            </p:cNvSpPr>
            <p:nvPr/>
          </p:nvSpPr>
          <p:spPr>
            <a:xfrm>
              <a:off x="80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0" name="Rectangle 989"/>
            <p:cNvSpPr>
              <a:spLocks noChangeAspect="1"/>
            </p:cNvSpPr>
            <p:nvPr/>
          </p:nvSpPr>
          <p:spPr>
            <a:xfrm>
              <a:off x="82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1" name="Rectangle 990"/>
            <p:cNvSpPr>
              <a:spLocks noChangeAspect="1"/>
            </p:cNvSpPr>
            <p:nvPr/>
          </p:nvSpPr>
          <p:spPr>
            <a:xfrm>
              <a:off x="83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2" name="Rectangle 991"/>
            <p:cNvSpPr>
              <a:spLocks noChangeAspect="1"/>
            </p:cNvSpPr>
            <p:nvPr/>
          </p:nvSpPr>
          <p:spPr>
            <a:xfrm>
              <a:off x="85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3" name="Rectangle 992"/>
            <p:cNvSpPr>
              <a:spLocks noChangeAspect="1"/>
            </p:cNvSpPr>
            <p:nvPr/>
          </p:nvSpPr>
          <p:spPr>
            <a:xfrm>
              <a:off x="87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4" name="Rectangle 993"/>
            <p:cNvSpPr>
              <a:spLocks noChangeAspect="1"/>
            </p:cNvSpPr>
            <p:nvPr/>
          </p:nvSpPr>
          <p:spPr>
            <a:xfrm>
              <a:off x="89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5" name="Rectangle 994"/>
            <p:cNvSpPr>
              <a:spLocks noChangeAspect="1"/>
            </p:cNvSpPr>
            <p:nvPr/>
          </p:nvSpPr>
          <p:spPr>
            <a:xfrm>
              <a:off x="91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6" name="Rectangle 995"/>
            <p:cNvSpPr>
              <a:spLocks noChangeAspect="1"/>
            </p:cNvSpPr>
            <p:nvPr/>
          </p:nvSpPr>
          <p:spPr>
            <a:xfrm>
              <a:off x="92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7" name="Rectangle 996"/>
            <p:cNvSpPr>
              <a:spLocks noChangeAspect="1"/>
            </p:cNvSpPr>
            <p:nvPr/>
          </p:nvSpPr>
          <p:spPr>
            <a:xfrm>
              <a:off x="94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8" name="Rectangle 997"/>
            <p:cNvSpPr>
              <a:spLocks noChangeAspect="1"/>
            </p:cNvSpPr>
            <p:nvPr/>
          </p:nvSpPr>
          <p:spPr>
            <a:xfrm>
              <a:off x="96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9" name="Rectangle 998"/>
            <p:cNvSpPr>
              <a:spLocks noChangeAspect="1"/>
            </p:cNvSpPr>
            <p:nvPr/>
          </p:nvSpPr>
          <p:spPr>
            <a:xfrm>
              <a:off x="98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0" name="Rectangle 999"/>
            <p:cNvSpPr>
              <a:spLocks noChangeAspect="1"/>
            </p:cNvSpPr>
            <p:nvPr/>
          </p:nvSpPr>
          <p:spPr>
            <a:xfrm>
              <a:off x="10000056" y="314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1" name="Rectangle 1000"/>
            <p:cNvSpPr>
              <a:spLocks noChangeAspect="1"/>
            </p:cNvSpPr>
            <p:nvPr/>
          </p:nvSpPr>
          <p:spPr>
            <a:xfrm>
              <a:off x="10180056" y="314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2" name="Rectangle 1001"/>
            <p:cNvSpPr>
              <a:spLocks noChangeAspect="1"/>
            </p:cNvSpPr>
            <p:nvPr/>
          </p:nvSpPr>
          <p:spPr>
            <a:xfrm>
              <a:off x="10360056" y="314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3" name="Rectangle 1002"/>
            <p:cNvSpPr>
              <a:spLocks noChangeAspect="1"/>
            </p:cNvSpPr>
            <p:nvPr/>
          </p:nvSpPr>
          <p:spPr>
            <a:xfrm>
              <a:off x="73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4" name="Rectangle 1003"/>
            <p:cNvSpPr>
              <a:spLocks noChangeAspect="1"/>
            </p:cNvSpPr>
            <p:nvPr/>
          </p:nvSpPr>
          <p:spPr>
            <a:xfrm>
              <a:off x="74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5" name="Rectangle 1004"/>
            <p:cNvSpPr>
              <a:spLocks noChangeAspect="1"/>
            </p:cNvSpPr>
            <p:nvPr/>
          </p:nvSpPr>
          <p:spPr>
            <a:xfrm>
              <a:off x="76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6" name="Rectangle 1005"/>
            <p:cNvSpPr>
              <a:spLocks noChangeAspect="1"/>
            </p:cNvSpPr>
            <p:nvPr/>
          </p:nvSpPr>
          <p:spPr>
            <a:xfrm>
              <a:off x="78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7" name="Rectangle 1006"/>
            <p:cNvSpPr>
              <a:spLocks noChangeAspect="1"/>
            </p:cNvSpPr>
            <p:nvPr/>
          </p:nvSpPr>
          <p:spPr>
            <a:xfrm>
              <a:off x="80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8" name="Rectangle 1007"/>
            <p:cNvSpPr>
              <a:spLocks noChangeAspect="1"/>
            </p:cNvSpPr>
            <p:nvPr/>
          </p:nvSpPr>
          <p:spPr>
            <a:xfrm>
              <a:off x="82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9" name="Rectangle 1008"/>
            <p:cNvSpPr>
              <a:spLocks noChangeAspect="1"/>
            </p:cNvSpPr>
            <p:nvPr/>
          </p:nvSpPr>
          <p:spPr>
            <a:xfrm>
              <a:off x="83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0" name="Rectangle 1009"/>
            <p:cNvSpPr>
              <a:spLocks noChangeAspect="1"/>
            </p:cNvSpPr>
            <p:nvPr/>
          </p:nvSpPr>
          <p:spPr>
            <a:xfrm>
              <a:off x="85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1" name="Rectangle 1010"/>
            <p:cNvSpPr>
              <a:spLocks noChangeAspect="1"/>
            </p:cNvSpPr>
            <p:nvPr/>
          </p:nvSpPr>
          <p:spPr>
            <a:xfrm>
              <a:off x="87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2" name="Rectangle 1011"/>
            <p:cNvSpPr>
              <a:spLocks noChangeAspect="1"/>
            </p:cNvSpPr>
            <p:nvPr/>
          </p:nvSpPr>
          <p:spPr>
            <a:xfrm>
              <a:off x="89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3" name="Rectangle 1012"/>
            <p:cNvSpPr>
              <a:spLocks noChangeAspect="1"/>
            </p:cNvSpPr>
            <p:nvPr/>
          </p:nvSpPr>
          <p:spPr>
            <a:xfrm>
              <a:off x="91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4" name="Rectangle 1013"/>
            <p:cNvSpPr>
              <a:spLocks noChangeAspect="1"/>
            </p:cNvSpPr>
            <p:nvPr/>
          </p:nvSpPr>
          <p:spPr>
            <a:xfrm>
              <a:off x="92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5" name="Rectangle 1014"/>
            <p:cNvSpPr>
              <a:spLocks noChangeAspect="1"/>
            </p:cNvSpPr>
            <p:nvPr/>
          </p:nvSpPr>
          <p:spPr>
            <a:xfrm>
              <a:off x="94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6" name="Rectangle 1015"/>
            <p:cNvSpPr>
              <a:spLocks noChangeAspect="1"/>
            </p:cNvSpPr>
            <p:nvPr/>
          </p:nvSpPr>
          <p:spPr>
            <a:xfrm>
              <a:off x="96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7" name="Rectangle 1016"/>
            <p:cNvSpPr>
              <a:spLocks noChangeAspect="1"/>
            </p:cNvSpPr>
            <p:nvPr/>
          </p:nvSpPr>
          <p:spPr>
            <a:xfrm>
              <a:off x="100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8" name="Rectangle 1017"/>
            <p:cNvSpPr>
              <a:spLocks noChangeAspect="1"/>
            </p:cNvSpPr>
            <p:nvPr/>
          </p:nvSpPr>
          <p:spPr>
            <a:xfrm>
              <a:off x="73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9" name="Rectangle 1018"/>
            <p:cNvSpPr>
              <a:spLocks noChangeAspect="1"/>
            </p:cNvSpPr>
            <p:nvPr/>
          </p:nvSpPr>
          <p:spPr>
            <a:xfrm>
              <a:off x="74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0" name="Rectangle 1019"/>
            <p:cNvSpPr>
              <a:spLocks noChangeAspect="1"/>
            </p:cNvSpPr>
            <p:nvPr/>
          </p:nvSpPr>
          <p:spPr>
            <a:xfrm>
              <a:off x="7660056" y="350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1" name="Rectangle 1020"/>
            <p:cNvSpPr>
              <a:spLocks noChangeAspect="1"/>
            </p:cNvSpPr>
            <p:nvPr/>
          </p:nvSpPr>
          <p:spPr>
            <a:xfrm>
              <a:off x="78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2" name="Rectangle 1021"/>
            <p:cNvSpPr>
              <a:spLocks noChangeAspect="1"/>
            </p:cNvSpPr>
            <p:nvPr/>
          </p:nvSpPr>
          <p:spPr>
            <a:xfrm>
              <a:off x="80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3" name="Rectangle 1022"/>
            <p:cNvSpPr>
              <a:spLocks noChangeAspect="1"/>
            </p:cNvSpPr>
            <p:nvPr/>
          </p:nvSpPr>
          <p:spPr>
            <a:xfrm>
              <a:off x="82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4" name="Rectangle 1023"/>
            <p:cNvSpPr>
              <a:spLocks noChangeAspect="1"/>
            </p:cNvSpPr>
            <p:nvPr/>
          </p:nvSpPr>
          <p:spPr>
            <a:xfrm>
              <a:off x="83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5" name="Rectangle 1024"/>
            <p:cNvSpPr>
              <a:spLocks noChangeAspect="1"/>
            </p:cNvSpPr>
            <p:nvPr/>
          </p:nvSpPr>
          <p:spPr>
            <a:xfrm>
              <a:off x="856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6" name="Rectangle 1025"/>
            <p:cNvSpPr>
              <a:spLocks noChangeAspect="1"/>
            </p:cNvSpPr>
            <p:nvPr/>
          </p:nvSpPr>
          <p:spPr>
            <a:xfrm>
              <a:off x="87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7" name="Rectangle 1026"/>
            <p:cNvSpPr>
              <a:spLocks noChangeAspect="1"/>
            </p:cNvSpPr>
            <p:nvPr/>
          </p:nvSpPr>
          <p:spPr>
            <a:xfrm>
              <a:off x="89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8" name="Rectangle 1027"/>
            <p:cNvSpPr>
              <a:spLocks noChangeAspect="1"/>
            </p:cNvSpPr>
            <p:nvPr/>
          </p:nvSpPr>
          <p:spPr>
            <a:xfrm>
              <a:off x="91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9" name="Rectangle 1028"/>
            <p:cNvSpPr>
              <a:spLocks noChangeAspect="1"/>
            </p:cNvSpPr>
            <p:nvPr/>
          </p:nvSpPr>
          <p:spPr>
            <a:xfrm>
              <a:off x="92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0" name="Rectangle 1029"/>
            <p:cNvSpPr>
              <a:spLocks noChangeAspect="1"/>
            </p:cNvSpPr>
            <p:nvPr/>
          </p:nvSpPr>
          <p:spPr>
            <a:xfrm>
              <a:off x="946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1" name="Rectangle 1030"/>
            <p:cNvSpPr>
              <a:spLocks noChangeAspect="1"/>
            </p:cNvSpPr>
            <p:nvPr/>
          </p:nvSpPr>
          <p:spPr>
            <a:xfrm>
              <a:off x="100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2" name="Rectangle 1031"/>
            <p:cNvSpPr>
              <a:spLocks noChangeAspect="1"/>
            </p:cNvSpPr>
            <p:nvPr/>
          </p:nvSpPr>
          <p:spPr>
            <a:xfrm>
              <a:off x="73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3" name="Rectangle 1032"/>
            <p:cNvSpPr>
              <a:spLocks noChangeAspect="1"/>
            </p:cNvSpPr>
            <p:nvPr/>
          </p:nvSpPr>
          <p:spPr>
            <a:xfrm>
              <a:off x="74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4" name="Rectangle 1033"/>
            <p:cNvSpPr>
              <a:spLocks noChangeAspect="1"/>
            </p:cNvSpPr>
            <p:nvPr/>
          </p:nvSpPr>
          <p:spPr>
            <a:xfrm>
              <a:off x="7660056" y="368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5" name="Rectangle 1034"/>
            <p:cNvSpPr>
              <a:spLocks noChangeAspect="1"/>
            </p:cNvSpPr>
            <p:nvPr/>
          </p:nvSpPr>
          <p:spPr>
            <a:xfrm>
              <a:off x="78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6" name="Rectangle 1035"/>
            <p:cNvSpPr>
              <a:spLocks noChangeAspect="1"/>
            </p:cNvSpPr>
            <p:nvPr/>
          </p:nvSpPr>
          <p:spPr>
            <a:xfrm>
              <a:off x="80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7" name="Rectangle 1036"/>
            <p:cNvSpPr>
              <a:spLocks noChangeAspect="1"/>
            </p:cNvSpPr>
            <p:nvPr/>
          </p:nvSpPr>
          <p:spPr>
            <a:xfrm>
              <a:off x="82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8" name="Rectangle 1037"/>
            <p:cNvSpPr>
              <a:spLocks noChangeAspect="1"/>
            </p:cNvSpPr>
            <p:nvPr/>
          </p:nvSpPr>
          <p:spPr>
            <a:xfrm>
              <a:off x="83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9" name="Rectangle 1038"/>
            <p:cNvSpPr>
              <a:spLocks noChangeAspect="1"/>
            </p:cNvSpPr>
            <p:nvPr/>
          </p:nvSpPr>
          <p:spPr>
            <a:xfrm>
              <a:off x="85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0" name="Rectangle 1039"/>
            <p:cNvSpPr>
              <a:spLocks noChangeAspect="1"/>
            </p:cNvSpPr>
            <p:nvPr/>
          </p:nvSpPr>
          <p:spPr>
            <a:xfrm>
              <a:off x="87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1" name="Rectangle 1040"/>
            <p:cNvSpPr>
              <a:spLocks noChangeAspect="1"/>
            </p:cNvSpPr>
            <p:nvPr/>
          </p:nvSpPr>
          <p:spPr>
            <a:xfrm>
              <a:off x="89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2" name="Rectangle 1041"/>
            <p:cNvSpPr>
              <a:spLocks noChangeAspect="1"/>
            </p:cNvSpPr>
            <p:nvPr/>
          </p:nvSpPr>
          <p:spPr>
            <a:xfrm>
              <a:off x="91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3" name="Rectangle 1042"/>
            <p:cNvSpPr>
              <a:spLocks noChangeAspect="1"/>
            </p:cNvSpPr>
            <p:nvPr/>
          </p:nvSpPr>
          <p:spPr>
            <a:xfrm>
              <a:off x="92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4" name="Rectangle 1043"/>
            <p:cNvSpPr>
              <a:spLocks noChangeAspect="1"/>
            </p:cNvSpPr>
            <p:nvPr/>
          </p:nvSpPr>
          <p:spPr>
            <a:xfrm>
              <a:off x="98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5" name="Rectangle 1044"/>
            <p:cNvSpPr>
              <a:spLocks noChangeAspect="1"/>
            </p:cNvSpPr>
            <p:nvPr/>
          </p:nvSpPr>
          <p:spPr>
            <a:xfrm>
              <a:off x="73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6" name="Rectangle 1045"/>
            <p:cNvSpPr>
              <a:spLocks noChangeAspect="1"/>
            </p:cNvSpPr>
            <p:nvPr/>
          </p:nvSpPr>
          <p:spPr>
            <a:xfrm>
              <a:off x="748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7" name="Rectangle 1046"/>
            <p:cNvSpPr>
              <a:spLocks noChangeAspect="1"/>
            </p:cNvSpPr>
            <p:nvPr/>
          </p:nvSpPr>
          <p:spPr>
            <a:xfrm>
              <a:off x="76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8" name="Rectangle 1047"/>
            <p:cNvSpPr>
              <a:spLocks noChangeAspect="1"/>
            </p:cNvSpPr>
            <p:nvPr/>
          </p:nvSpPr>
          <p:spPr>
            <a:xfrm>
              <a:off x="78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9" name="Rectangle 1048"/>
            <p:cNvSpPr>
              <a:spLocks noChangeAspect="1"/>
            </p:cNvSpPr>
            <p:nvPr/>
          </p:nvSpPr>
          <p:spPr>
            <a:xfrm>
              <a:off x="802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0" name="Rectangle 1049"/>
            <p:cNvSpPr>
              <a:spLocks noChangeAspect="1"/>
            </p:cNvSpPr>
            <p:nvPr/>
          </p:nvSpPr>
          <p:spPr>
            <a:xfrm>
              <a:off x="82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1" name="Rectangle 1050"/>
            <p:cNvSpPr>
              <a:spLocks noChangeAspect="1"/>
            </p:cNvSpPr>
            <p:nvPr/>
          </p:nvSpPr>
          <p:spPr>
            <a:xfrm>
              <a:off x="838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2" name="Rectangle 1051"/>
            <p:cNvSpPr>
              <a:spLocks noChangeAspect="1"/>
            </p:cNvSpPr>
            <p:nvPr/>
          </p:nvSpPr>
          <p:spPr>
            <a:xfrm>
              <a:off x="85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3" name="Rectangle 1052"/>
            <p:cNvSpPr>
              <a:spLocks noChangeAspect="1"/>
            </p:cNvSpPr>
            <p:nvPr/>
          </p:nvSpPr>
          <p:spPr>
            <a:xfrm>
              <a:off x="87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4" name="Rectangle 1053"/>
            <p:cNvSpPr>
              <a:spLocks noChangeAspect="1"/>
            </p:cNvSpPr>
            <p:nvPr/>
          </p:nvSpPr>
          <p:spPr>
            <a:xfrm>
              <a:off x="892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5" name="Rectangle 1054"/>
            <p:cNvSpPr>
              <a:spLocks noChangeAspect="1"/>
            </p:cNvSpPr>
            <p:nvPr/>
          </p:nvSpPr>
          <p:spPr>
            <a:xfrm>
              <a:off x="91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6" name="Rectangle 1055"/>
            <p:cNvSpPr>
              <a:spLocks noChangeAspect="1"/>
            </p:cNvSpPr>
            <p:nvPr/>
          </p:nvSpPr>
          <p:spPr>
            <a:xfrm>
              <a:off x="694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7" name="Rectangle 1056"/>
            <p:cNvSpPr>
              <a:spLocks noChangeAspect="1"/>
            </p:cNvSpPr>
            <p:nvPr/>
          </p:nvSpPr>
          <p:spPr>
            <a:xfrm>
              <a:off x="712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8" name="Rectangle 1057"/>
            <p:cNvSpPr>
              <a:spLocks noChangeAspect="1"/>
            </p:cNvSpPr>
            <p:nvPr/>
          </p:nvSpPr>
          <p:spPr>
            <a:xfrm>
              <a:off x="730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9" name="Rectangle 1058"/>
            <p:cNvSpPr>
              <a:spLocks noChangeAspect="1"/>
            </p:cNvSpPr>
            <p:nvPr/>
          </p:nvSpPr>
          <p:spPr>
            <a:xfrm>
              <a:off x="748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0" name="Rectangle 1059"/>
            <p:cNvSpPr>
              <a:spLocks noChangeAspect="1"/>
            </p:cNvSpPr>
            <p:nvPr/>
          </p:nvSpPr>
          <p:spPr>
            <a:xfrm>
              <a:off x="766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1" name="Rectangle 1060"/>
            <p:cNvSpPr>
              <a:spLocks noChangeAspect="1"/>
            </p:cNvSpPr>
            <p:nvPr/>
          </p:nvSpPr>
          <p:spPr>
            <a:xfrm>
              <a:off x="784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2" name="Rectangle 1061"/>
            <p:cNvSpPr>
              <a:spLocks noChangeAspect="1"/>
            </p:cNvSpPr>
            <p:nvPr/>
          </p:nvSpPr>
          <p:spPr>
            <a:xfrm>
              <a:off x="802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3" name="Rectangle 1062"/>
            <p:cNvSpPr>
              <a:spLocks noChangeAspect="1"/>
            </p:cNvSpPr>
            <p:nvPr/>
          </p:nvSpPr>
          <p:spPr>
            <a:xfrm>
              <a:off x="820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4" name="Rectangle 1063"/>
            <p:cNvSpPr>
              <a:spLocks noChangeAspect="1"/>
            </p:cNvSpPr>
            <p:nvPr/>
          </p:nvSpPr>
          <p:spPr>
            <a:xfrm>
              <a:off x="838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5" name="Rectangle 1064"/>
            <p:cNvSpPr>
              <a:spLocks noChangeAspect="1"/>
            </p:cNvSpPr>
            <p:nvPr/>
          </p:nvSpPr>
          <p:spPr>
            <a:xfrm>
              <a:off x="856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6" name="Rectangle 1065"/>
            <p:cNvSpPr>
              <a:spLocks noChangeAspect="1"/>
            </p:cNvSpPr>
            <p:nvPr/>
          </p:nvSpPr>
          <p:spPr>
            <a:xfrm>
              <a:off x="874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7" name="Rectangle 1066"/>
            <p:cNvSpPr>
              <a:spLocks noChangeAspect="1"/>
            </p:cNvSpPr>
            <p:nvPr/>
          </p:nvSpPr>
          <p:spPr>
            <a:xfrm>
              <a:off x="892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8" name="Rectangle 1067"/>
            <p:cNvSpPr>
              <a:spLocks noChangeAspect="1"/>
            </p:cNvSpPr>
            <p:nvPr/>
          </p:nvSpPr>
          <p:spPr>
            <a:xfrm>
              <a:off x="69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9" name="Rectangle 1068"/>
            <p:cNvSpPr>
              <a:spLocks noChangeAspect="1"/>
            </p:cNvSpPr>
            <p:nvPr/>
          </p:nvSpPr>
          <p:spPr>
            <a:xfrm>
              <a:off x="71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0" name="Rectangle 1069"/>
            <p:cNvSpPr>
              <a:spLocks noChangeAspect="1"/>
            </p:cNvSpPr>
            <p:nvPr/>
          </p:nvSpPr>
          <p:spPr>
            <a:xfrm>
              <a:off x="748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1" name="Rectangle 1070"/>
            <p:cNvSpPr>
              <a:spLocks noChangeAspect="1"/>
            </p:cNvSpPr>
            <p:nvPr/>
          </p:nvSpPr>
          <p:spPr>
            <a:xfrm>
              <a:off x="766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2" name="Rectangle 1071"/>
            <p:cNvSpPr>
              <a:spLocks noChangeAspect="1"/>
            </p:cNvSpPr>
            <p:nvPr/>
          </p:nvSpPr>
          <p:spPr>
            <a:xfrm>
              <a:off x="78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3" name="Rectangle 1072"/>
            <p:cNvSpPr>
              <a:spLocks noChangeAspect="1"/>
            </p:cNvSpPr>
            <p:nvPr/>
          </p:nvSpPr>
          <p:spPr>
            <a:xfrm>
              <a:off x="80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4" name="Rectangle 1073"/>
            <p:cNvSpPr>
              <a:spLocks noChangeAspect="1"/>
            </p:cNvSpPr>
            <p:nvPr/>
          </p:nvSpPr>
          <p:spPr>
            <a:xfrm>
              <a:off x="820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5" name="Rectangle 1074"/>
            <p:cNvSpPr>
              <a:spLocks noChangeAspect="1"/>
            </p:cNvSpPr>
            <p:nvPr/>
          </p:nvSpPr>
          <p:spPr>
            <a:xfrm>
              <a:off x="838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6" name="Rectangle 1075"/>
            <p:cNvSpPr>
              <a:spLocks noChangeAspect="1"/>
            </p:cNvSpPr>
            <p:nvPr/>
          </p:nvSpPr>
          <p:spPr>
            <a:xfrm>
              <a:off x="856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7" name="Rectangle 1076"/>
            <p:cNvSpPr>
              <a:spLocks noChangeAspect="1"/>
            </p:cNvSpPr>
            <p:nvPr/>
          </p:nvSpPr>
          <p:spPr>
            <a:xfrm>
              <a:off x="87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8" name="Rectangle 1077"/>
            <p:cNvSpPr>
              <a:spLocks noChangeAspect="1"/>
            </p:cNvSpPr>
            <p:nvPr/>
          </p:nvSpPr>
          <p:spPr>
            <a:xfrm>
              <a:off x="89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9" name="Rectangle 1078"/>
            <p:cNvSpPr>
              <a:spLocks noChangeAspect="1"/>
            </p:cNvSpPr>
            <p:nvPr/>
          </p:nvSpPr>
          <p:spPr>
            <a:xfrm>
              <a:off x="712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0" name="Rectangle 1079"/>
            <p:cNvSpPr>
              <a:spLocks noChangeAspect="1"/>
            </p:cNvSpPr>
            <p:nvPr/>
          </p:nvSpPr>
          <p:spPr>
            <a:xfrm>
              <a:off x="730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1" name="Rectangle 1080"/>
            <p:cNvSpPr>
              <a:spLocks noChangeAspect="1"/>
            </p:cNvSpPr>
            <p:nvPr/>
          </p:nvSpPr>
          <p:spPr>
            <a:xfrm>
              <a:off x="784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2" name="Rectangle 1081"/>
            <p:cNvSpPr>
              <a:spLocks noChangeAspect="1"/>
            </p:cNvSpPr>
            <p:nvPr/>
          </p:nvSpPr>
          <p:spPr>
            <a:xfrm>
              <a:off x="802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3" name="Rectangle 1082"/>
            <p:cNvSpPr>
              <a:spLocks noChangeAspect="1"/>
            </p:cNvSpPr>
            <p:nvPr/>
          </p:nvSpPr>
          <p:spPr>
            <a:xfrm>
              <a:off x="820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4" name="Rectangle 1083"/>
            <p:cNvSpPr>
              <a:spLocks noChangeAspect="1"/>
            </p:cNvSpPr>
            <p:nvPr/>
          </p:nvSpPr>
          <p:spPr>
            <a:xfrm>
              <a:off x="838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5" name="Rectangle 1084"/>
            <p:cNvSpPr>
              <a:spLocks noChangeAspect="1"/>
            </p:cNvSpPr>
            <p:nvPr/>
          </p:nvSpPr>
          <p:spPr>
            <a:xfrm>
              <a:off x="856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6" name="Rectangle 1085"/>
            <p:cNvSpPr>
              <a:spLocks noChangeAspect="1"/>
            </p:cNvSpPr>
            <p:nvPr/>
          </p:nvSpPr>
          <p:spPr>
            <a:xfrm>
              <a:off x="874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7" name="Rectangle 1086"/>
            <p:cNvSpPr>
              <a:spLocks noChangeAspect="1"/>
            </p:cNvSpPr>
            <p:nvPr/>
          </p:nvSpPr>
          <p:spPr>
            <a:xfrm>
              <a:off x="784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8" name="Rectangle 1087"/>
            <p:cNvSpPr>
              <a:spLocks noChangeAspect="1"/>
            </p:cNvSpPr>
            <p:nvPr/>
          </p:nvSpPr>
          <p:spPr>
            <a:xfrm>
              <a:off x="802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9" name="Rectangle 1088"/>
            <p:cNvSpPr>
              <a:spLocks noChangeAspect="1"/>
            </p:cNvSpPr>
            <p:nvPr/>
          </p:nvSpPr>
          <p:spPr>
            <a:xfrm>
              <a:off x="856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0" name="Rectangle 1089"/>
            <p:cNvSpPr>
              <a:spLocks noChangeAspect="1"/>
            </p:cNvSpPr>
            <p:nvPr/>
          </p:nvSpPr>
          <p:spPr>
            <a:xfrm>
              <a:off x="874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1" name="Rectangle 1090"/>
            <p:cNvSpPr>
              <a:spLocks noChangeAspect="1"/>
            </p:cNvSpPr>
            <p:nvPr/>
          </p:nvSpPr>
          <p:spPr>
            <a:xfrm>
              <a:off x="802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2" name="Rectangle 1091"/>
            <p:cNvSpPr>
              <a:spLocks noChangeAspect="1"/>
            </p:cNvSpPr>
            <p:nvPr/>
          </p:nvSpPr>
          <p:spPr>
            <a:xfrm>
              <a:off x="856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3" name="Rectangle 1092"/>
            <p:cNvSpPr>
              <a:spLocks noChangeAspect="1"/>
            </p:cNvSpPr>
            <p:nvPr/>
          </p:nvSpPr>
          <p:spPr>
            <a:xfrm>
              <a:off x="874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4" name="Rectangle 1093"/>
            <p:cNvSpPr>
              <a:spLocks noChangeAspect="1"/>
            </p:cNvSpPr>
            <p:nvPr/>
          </p:nvSpPr>
          <p:spPr>
            <a:xfrm>
              <a:off x="892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5" name="Rectangle 1094"/>
            <p:cNvSpPr>
              <a:spLocks noChangeAspect="1"/>
            </p:cNvSpPr>
            <p:nvPr/>
          </p:nvSpPr>
          <p:spPr>
            <a:xfrm>
              <a:off x="76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6" name="Rectangle 1095"/>
            <p:cNvSpPr>
              <a:spLocks noChangeAspect="1"/>
            </p:cNvSpPr>
            <p:nvPr/>
          </p:nvSpPr>
          <p:spPr>
            <a:xfrm>
              <a:off x="78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7" name="Rectangle 1096"/>
            <p:cNvSpPr>
              <a:spLocks noChangeAspect="1"/>
            </p:cNvSpPr>
            <p:nvPr/>
          </p:nvSpPr>
          <p:spPr>
            <a:xfrm>
              <a:off x="802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8" name="Rectangle 1097"/>
            <p:cNvSpPr>
              <a:spLocks noChangeAspect="1"/>
            </p:cNvSpPr>
            <p:nvPr/>
          </p:nvSpPr>
          <p:spPr>
            <a:xfrm>
              <a:off x="820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9" name="Rectangle 1098"/>
            <p:cNvSpPr>
              <a:spLocks noChangeAspect="1"/>
            </p:cNvSpPr>
            <p:nvPr/>
          </p:nvSpPr>
          <p:spPr>
            <a:xfrm>
              <a:off x="838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0" name="Rectangle 1099"/>
            <p:cNvSpPr>
              <a:spLocks noChangeAspect="1"/>
            </p:cNvSpPr>
            <p:nvPr/>
          </p:nvSpPr>
          <p:spPr>
            <a:xfrm>
              <a:off x="85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1" name="Rectangle 1100"/>
            <p:cNvSpPr>
              <a:spLocks noChangeAspect="1"/>
            </p:cNvSpPr>
            <p:nvPr/>
          </p:nvSpPr>
          <p:spPr>
            <a:xfrm>
              <a:off x="87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2" name="Rectangle 1101"/>
            <p:cNvSpPr>
              <a:spLocks noChangeAspect="1"/>
            </p:cNvSpPr>
            <p:nvPr/>
          </p:nvSpPr>
          <p:spPr>
            <a:xfrm>
              <a:off x="892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68" name="Rectangle 1167"/>
            <p:cNvSpPr>
              <a:spLocks noChangeAspect="1"/>
            </p:cNvSpPr>
            <p:nvPr/>
          </p:nvSpPr>
          <p:spPr>
            <a:xfrm>
              <a:off x="910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69" name="Rectangle 1168"/>
            <p:cNvSpPr>
              <a:spLocks noChangeAspect="1"/>
            </p:cNvSpPr>
            <p:nvPr/>
          </p:nvSpPr>
          <p:spPr>
            <a:xfrm>
              <a:off x="928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0" name="Rectangle 1169"/>
            <p:cNvSpPr>
              <a:spLocks noChangeAspect="1"/>
            </p:cNvSpPr>
            <p:nvPr/>
          </p:nvSpPr>
          <p:spPr>
            <a:xfrm>
              <a:off x="94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1" name="Rectangle 1170"/>
            <p:cNvSpPr>
              <a:spLocks noChangeAspect="1"/>
            </p:cNvSpPr>
            <p:nvPr/>
          </p:nvSpPr>
          <p:spPr>
            <a:xfrm>
              <a:off x="96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2" name="Rectangle 1171"/>
            <p:cNvSpPr>
              <a:spLocks noChangeAspect="1"/>
            </p:cNvSpPr>
            <p:nvPr/>
          </p:nvSpPr>
          <p:spPr>
            <a:xfrm>
              <a:off x="982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3" name="Rectangle 1172"/>
            <p:cNvSpPr>
              <a:spLocks noChangeAspect="1"/>
            </p:cNvSpPr>
            <p:nvPr/>
          </p:nvSpPr>
          <p:spPr>
            <a:xfrm>
              <a:off x="784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4" name="Rectangle 1173"/>
            <p:cNvSpPr>
              <a:spLocks noChangeAspect="1"/>
            </p:cNvSpPr>
            <p:nvPr/>
          </p:nvSpPr>
          <p:spPr>
            <a:xfrm>
              <a:off x="802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5" name="Rectangle 1174"/>
            <p:cNvSpPr>
              <a:spLocks noChangeAspect="1"/>
            </p:cNvSpPr>
            <p:nvPr/>
          </p:nvSpPr>
          <p:spPr>
            <a:xfrm>
              <a:off x="820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6" name="Rectangle 1175"/>
            <p:cNvSpPr>
              <a:spLocks noChangeAspect="1"/>
            </p:cNvSpPr>
            <p:nvPr/>
          </p:nvSpPr>
          <p:spPr>
            <a:xfrm>
              <a:off x="838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7" name="Rectangle 1176"/>
            <p:cNvSpPr>
              <a:spLocks noChangeAspect="1"/>
            </p:cNvSpPr>
            <p:nvPr/>
          </p:nvSpPr>
          <p:spPr>
            <a:xfrm>
              <a:off x="856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8" name="Rectangle 1177"/>
            <p:cNvSpPr>
              <a:spLocks noChangeAspect="1"/>
            </p:cNvSpPr>
            <p:nvPr/>
          </p:nvSpPr>
          <p:spPr>
            <a:xfrm>
              <a:off x="874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9" name="Rectangle 1178"/>
            <p:cNvSpPr>
              <a:spLocks noChangeAspect="1"/>
            </p:cNvSpPr>
            <p:nvPr/>
          </p:nvSpPr>
          <p:spPr>
            <a:xfrm>
              <a:off x="892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0" name="Rectangle 1179"/>
            <p:cNvSpPr>
              <a:spLocks noChangeAspect="1"/>
            </p:cNvSpPr>
            <p:nvPr/>
          </p:nvSpPr>
          <p:spPr>
            <a:xfrm>
              <a:off x="838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1" name="Rectangle 1180"/>
            <p:cNvSpPr>
              <a:spLocks noChangeAspect="1"/>
            </p:cNvSpPr>
            <p:nvPr/>
          </p:nvSpPr>
          <p:spPr>
            <a:xfrm>
              <a:off x="856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2" name="Rectangle 1181"/>
            <p:cNvSpPr>
              <a:spLocks noChangeAspect="1"/>
            </p:cNvSpPr>
            <p:nvPr/>
          </p:nvSpPr>
          <p:spPr>
            <a:xfrm>
              <a:off x="8200056" y="22411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3" name="Rectangle 1182"/>
            <p:cNvSpPr>
              <a:spLocks noChangeAspect="1"/>
            </p:cNvSpPr>
            <p:nvPr/>
          </p:nvSpPr>
          <p:spPr>
            <a:xfrm>
              <a:off x="874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4" name="Rectangle 1183"/>
            <p:cNvSpPr>
              <a:spLocks noChangeAspect="1"/>
            </p:cNvSpPr>
            <p:nvPr/>
          </p:nvSpPr>
          <p:spPr>
            <a:xfrm>
              <a:off x="928374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5" name="Rectangle 1184"/>
            <p:cNvSpPr>
              <a:spLocks noChangeAspect="1"/>
            </p:cNvSpPr>
            <p:nvPr/>
          </p:nvSpPr>
          <p:spPr>
            <a:xfrm>
              <a:off x="946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6" name="Rectangle 1185"/>
            <p:cNvSpPr>
              <a:spLocks noChangeAspect="1"/>
            </p:cNvSpPr>
            <p:nvPr/>
          </p:nvSpPr>
          <p:spPr>
            <a:xfrm>
              <a:off x="928374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Tree>
    <p:extLst>
      <p:ext uri="{BB962C8B-B14F-4D97-AF65-F5344CB8AC3E}">
        <p14:creationId xmlns:p14="http://schemas.microsoft.com/office/powerpoint/2010/main" val="2000641481"/>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5" presetClass="entr" presetSubtype="0" fill="hold" nodeType="afterEffect">
                                  <p:stCondLst>
                                    <p:cond delay="0"/>
                                  </p:stCondLst>
                                  <p:childTnLst>
                                    <p:set>
                                      <p:cBhvr>
                                        <p:cTn id="17" dur="1" fill="hold">
                                          <p:stCondLst>
                                            <p:cond delay="0"/>
                                          </p:stCondLst>
                                        </p:cTn>
                                        <p:tgtEl>
                                          <p:spTgt spid="824"/>
                                        </p:tgtEl>
                                        <p:attrNameLst>
                                          <p:attrName>style.visibility</p:attrName>
                                        </p:attrNameLst>
                                      </p:cBhvr>
                                      <p:to>
                                        <p:strVal val="visible"/>
                                      </p:to>
                                    </p:set>
                                    <p:anim calcmode="lin" valueType="num">
                                      <p:cBhvr>
                                        <p:cTn id="18" dur="1000" fill="hold"/>
                                        <p:tgtEl>
                                          <p:spTgt spid="824"/>
                                        </p:tgtEl>
                                        <p:attrNameLst>
                                          <p:attrName>ppt_w</p:attrName>
                                        </p:attrNameLst>
                                      </p:cBhvr>
                                      <p:tavLst>
                                        <p:tav tm="0">
                                          <p:val>
                                            <p:fltVal val="0"/>
                                          </p:val>
                                        </p:tav>
                                        <p:tav tm="100000">
                                          <p:val>
                                            <p:strVal val="#ppt_w"/>
                                          </p:val>
                                        </p:tav>
                                      </p:tavLst>
                                    </p:anim>
                                    <p:anim calcmode="lin" valueType="num">
                                      <p:cBhvr>
                                        <p:cTn id="19" dur="1000" fill="hold"/>
                                        <p:tgtEl>
                                          <p:spTgt spid="824"/>
                                        </p:tgtEl>
                                        <p:attrNameLst>
                                          <p:attrName>ppt_h</p:attrName>
                                        </p:attrNameLst>
                                      </p:cBhvr>
                                      <p:tavLst>
                                        <p:tav tm="0">
                                          <p:val>
                                            <p:fltVal val="0"/>
                                          </p:val>
                                        </p:tav>
                                        <p:tav tm="100000">
                                          <p:val>
                                            <p:strVal val="#ppt_h"/>
                                          </p:val>
                                        </p:tav>
                                      </p:tavLst>
                                    </p:anim>
                                    <p:anim calcmode="lin" valueType="num">
                                      <p:cBhvr>
                                        <p:cTn id="20" dur="1000" fill="hold"/>
                                        <p:tgtEl>
                                          <p:spTgt spid="824"/>
                                        </p:tgtEl>
                                        <p:attrNameLst>
                                          <p:attrName>ppt_x</p:attrName>
                                        </p:attrNameLst>
                                      </p:cBhvr>
                                      <p:tavLst>
                                        <p:tav tm="0" fmla="#ppt_x+(cos(-2*pi*(1-$))*-#ppt_x-sin(-2*pi*(1-$))*(1-#ppt_y))*(1-$)">
                                          <p:val>
                                            <p:fltVal val="0"/>
                                          </p:val>
                                        </p:tav>
                                        <p:tav tm="100000">
                                          <p:val>
                                            <p:fltVal val="1"/>
                                          </p:val>
                                        </p:tav>
                                      </p:tavLst>
                                    </p:anim>
                                    <p:anim calcmode="lin" valueType="num">
                                      <p:cBhvr>
                                        <p:cTn id="21" dur="1000" fill="hold"/>
                                        <p:tgtEl>
                                          <p:spTgt spid="824"/>
                                        </p:tgtEl>
                                        <p:attrNameLst>
                                          <p:attrName>ppt_y</p:attrName>
                                        </p:attrNameLst>
                                      </p:cBhvr>
                                      <p:tavLst>
                                        <p:tav tm="0" fmla="#ppt_y+(sin(-2*pi*(1-$))*-#ppt_x+cos(-2*pi*(1-$))*(1-#ppt_y))*(1-$)">
                                          <p:val>
                                            <p:fltVal val="0"/>
                                          </p:val>
                                        </p:tav>
                                        <p:tav tm="100000">
                                          <p:val>
                                            <p:fltVal val="1"/>
                                          </p:val>
                                        </p:tav>
                                      </p:tavLst>
                                    </p:anim>
                                  </p:childTnLst>
                                </p:cTn>
                              </p:par>
                            </p:childTnLst>
                          </p:cTn>
                        </p:par>
                        <p:par>
                          <p:cTn id="22" fill="hold">
                            <p:stCondLst>
                              <p:cond delay="1500"/>
                            </p:stCondLst>
                            <p:childTnLst>
                              <p:par>
                                <p:cTn id="23" presetID="15" presetClass="entr" presetSubtype="0" fill="hold" nodeType="afterEffect">
                                  <p:stCondLst>
                                    <p:cond delay="0"/>
                                  </p:stCondLst>
                                  <p:childTnLst>
                                    <p:set>
                                      <p:cBhvr>
                                        <p:cTn id="24" dur="1" fill="hold">
                                          <p:stCondLst>
                                            <p:cond delay="0"/>
                                          </p:stCondLst>
                                        </p:cTn>
                                        <p:tgtEl>
                                          <p:spTgt spid="930"/>
                                        </p:tgtEl>
                                        <p:attrNameLst>
                                          <p:attrName>style.visibility</p:attrName>
                                        </p:attrNameLst>
                                      </p:cBhvr>
                                      <p:to>
                                        <p:strVal val="visible"/>
                                      </p:to>
                                    </p:set>
                                    <p:anim calcmode="lin" valueType="num">
                                      <p:cBhvr>
                                        <p:cTn id="25" dur="1000" fill="hold"/>
                                        <p:tgtEl>
                                          <p:spTgt spid="930"/>
                                        </p:tgtEl>
                                        <p:attrNameLst>
                                          <p:attrName>ppt_w</p:attrName>
                                        </p:attrNameLst>
                                      </p:cBhvr>
                                      <p:tavLst>
                                        <p:tav tm="0">
                                          <p:val>
                                            <p:fltVal val="0"/>
                                          </p:val>
                                        </p:tav>
                                        <p:tav tm="100000">
                                          <p:val>
                                            <p:strVal val="#ppt_w"/>
                                          </p:val>
                                        </p:tav>
                                      </p:tavLst>
                                    </p:anim>
                                    <p:anim calcmode="lin" valueType="num">
                                      <p:cBhvr>
                                        <p:cTn id="26" dur="1000" fill="hold"/>
                                        <p:tgtEl>
                                          <p:spTgt spid="930"/>
                                        </p:tgtEl>
                                        <p:attrNameLst>
                                          <p:attrName>ppt_h</p:attrName>
                                        </p:attrNameLst>
                                      </p:cBhvr>
                                      <p:tavLst>
                                        <p:tav tm="0">
                                          <p:val>
                                            <p:fltVal val="0"/>
                                          </p:val>
                                        </p:tav>
                                        <p:tav tm="100000">
                                          <p:val>
                                            <p:strVal val="#ppt_h"/>
                                          </p:val>
                                        </p:tav>
                                      </p:tavLst>
                                    </p:anim>
                                    <p:anim calcmode="lin" valueType="num">
                                      <p:cBhvr>
                                        <p:cTn id="27" dur="1000" fill="hold"/>
                                        <p:tgtEl>
                                          <p:spTgt spid="930"/>
                                        </p:tgtEl>
                                        <p:attrNameLst>
                                          <p:attrName>ppt_x</p:attrName>
                                        </p:attrNameLst>
                                      </p:cBhvr>
                                      <p:tavLst>
                                        <p:tav tm="0" fmla="#ppt_x+(cos(-2*pi*(1-$))*-#ppt_x-sin(-2*pi*(1-$))*(1-#ppt_y))*(1-$)">
                                          <p:val>
                                            <p:fltVal val="0"/>
                                          </p:val>
                                        </p:tav>
                                        <p:tav tm="100000">
                                          <p:val>
                                            <p:fltVal val="1"/>
                                          </p:val>
                                        </p:tav>
                                      </p:tavLst>
                                    </p:anim>
                                    <p:anim calcmode="lin" valueType="num">
                                      <p:cBhvr>
                                        <p:cTn id="28" dur="1000" fill="hold"/>
                                        <p:tgtEl>
                                          <p:spTgt spid="930"/>
                                        </p:tgtEl>
                                        <p:attrNameLst>
                                          <p:attrName>ppt_y</p:attrName>
                                        </p:attrNameLst>
                                      </p:cBhvr>
                                      <p:tavLst>
                                        <p:tav tm="0" fmla="#ppt_y+(sin(-2*pi*(1-$))*-#ppt_x+cos(-2*pi*(1-$))*(1-#ppt_y))*(1-$)">
                                          <p:val>
                                            <p:fltVal val="0"/>
                                          </p:val>
                                        </p:tav>
                                        <p:tav tm="100000">
                                          <p:val>
                                            <p:fltVal val="1"/>
                                          </p:val>
                                        </p:tav>
                                      </p:tavLst>
                                    </p:anim>
                                  </p:childTnLst>
                                </p:cTn>
                              </p:par>
                            </p:childTnLst>
                          </p:cTn>
                        </p:par>
                        <p:par>
                          <p:cTn id="29" fill="hold">
                            <p:stCondLst>
                              <p:cond delay="2500"/>
                            </p:stCondLst>
                            <p:childTnLst>
                              <p:par>
                                <p:cTn id="30" presetID="15" presetClass="entr" presetSubtype="0" fill="hold" nodeType="afterEffect">
                                  <p:stCondLst>
                                    <p:cond delay="0"/>
                                  </p:stCondLst>
                                  <p:childTnLst>
                                    <p:set>
                                      <p:cBhvr>
                                        <p:cTn id="31" dur="1" fill="hold">
                                          <p:stCondLst>
                                            <p:cond delay="0"/>
                                          </p:stCondLst>
                                        </p:cTn>
                                        <p:tgtEl>
                                          <p:spTgt spid="772"/>
                                        </p:tgtEl>
                                        <p:attrNameLst>
                                          <p:attrName>style.visibility</p:attrName>
                                        </p:attrNameLst>
                                      </p:cBhvr>
                                      <p:to>
                                        <p:strVal val="visible"/>
                                      </p:to>
                                    </p:set>
                                    <p:anim calcmode="lin" valueType="num">
                                      <p:cBhvr>
                                        <p:cTn id="32" dur="1000" fill="hold"/>
                                        <p:tgtEl>
                                          <p:spTgt spid="772"/>
                                        </p:tgtEl>
                                        <p:attrNameLst>
                                          <p:attrName>ppt_w</p:attrName>
                                        </p:attrNameLst>
                                      </p:cBhvr>
                                      <p:tavLst>
                                        <p:tav tm="0">
                                          <p:val>
                                            <p:fltVal val="0"/>
                                          </p:val>
                                        </p:tav>
                                        <p:tav tm="100000">
                                          <p:val>
                                            <p:strVal val="#ppt_w"/>
                                          </p:val>
                                        </p:tav>
                                      </p:tavLst>
                                    </p:anim>
                                    <p:anim calcmode="lin" valueType="num">
                                      <p:cBhvr>
                                        <p:cTn id="33" dur="1000" fill="hold"/>
                                        <p:tgtEl>
                                          <p:spTgt spid="772"/>
                                        </p:tgtEl>
                                        <p:attrNameLst>
                                          <p:attrName>ppt_h</p:attrName>
                                        </p:attrNameLst>
                                      </p:cBhvr>
                                      <p:tavLst>
                                        <p:tav tm="0">
                                          <p:val>
                                            <p:fltVal val="0"/>
                                          </p:val>
                                        </p:tav>
                                        <p:tav tm="100000">
                                          <p:val>
                                            <p:strVal val="#ppt_h"/>
                                          </p:val>
                                        </p:tav>
                                      </p:tavLst>
                                    </p:anim>
                                    <p:anim calcmode="lin" valueType="num">
                                      <p:cBhvr>
                                        <p:cTn id="34" dur="1000" fill="hold"/>
                                        <p:tgtEl>
                                          <p:spTgt spid="772"/>
                                        </p:tgtEl>
                                        <p:attrNameLst>
                                          <p:attrName>ppt_x</p:attrName>
                                        </p:attrNameLst>
                                      </p:cBhvr>
                                      <p:tavLst>
                                        <p:tav tm="0" fmla="#ppt_x+(cos(-2*pi*(1-$))*-#ppt_x-sin(-2*pi*(1-$))*(1-#ppt_y))*(1-$)">
                                          <p:val>
                                            <p:fltVal val="0"/>
                                          </p:val>
                                        </p:tav>
                                        <p:tav tm="100000">
                                          <p:val>
                                            <p:fltVal val="1"/>
                                          </p:val>
                                        </p:tav>
                                      </p:tavLst>
                                    </p:anim>
                                    <p:anim calcmode="lin" valueType="num">
                                      <p:cBhvr>
                                        <p:cTn id="35" dur="1000" fill="hold"/>
                                        <p:tgtEl>
                                          <p:spTgt spid="772"/>
                                        </p:tgtEl>
                                        <p:attrNameLst>
                                          <p:attrName>ppt_y</p:attrName>
                                        </p:attrNameLst>
                                      </p:cBhvr>
                                      <p:tavLst>
                                        <p:tav tm="0" fmla="#ppt_y+(sin(-2*pi*(1-$))*-#ppt_x+cos(-2*pi*(1-$))*(1-#ppt_y))*(1-$)">
                                          <p:val>
                                            <p:fltVal val="0"/>
                                          </p:val>
                                        </p:tav>
                                        <p:tav tm="100000">
                                          <p:val>
                                            <p:fltVal val="1"/>
                                          </p:val>
                                        </p:tav>
                                      </p:tavLst>
                                    </p:anim>
                                  </p:childTnLst>
                                </p:cTn>
                              </p:par>
                            </p:childTnLst>
                          </p:cTn>
                        </p:par>
                        <p:par>
                          <p:cTn id="36" fill="hold">
                            <p:stCondLst>
                              <p:cond delay="3500"/>
                            </p:stCondLst>
                            <p:childTnLst>
                              <p:par>
                                <p:cTn id="37" presetID="15" presetClass="entr" presetSubtype="0" fill="hold" nodeType="afterEffect">
                                  <p:stCondLst>
                                    <p:cond delay="0"/>
                                  </p:stCondLst>
                                  <p:childTnLst>
                                    <p:set>
                                      <p:cBhvr>
                                        <p:cTn id="38" dur="1" fill="hold">
                                          <p:stCondLst>
                                            <p:cond delay="0"/>
                                          </p:stCondLst>
                                        </p:cTn>
                                        <p:tgtEl>
                                          <p:spTgt spid="967"/>
                                        </p:tgtEl>
                                        <p:attrNameLst>
                                          <p:attrName>style.visibility</p:attrName>
                                        </p:attrNameLst>
                                      </p:cBhvr>
                                      <p:to>
                                        <p:strVal val="visible"/>
                                      </p:to>
                                    </p:set>
                                    <p:anim calcmode="lin" valueType="num">
                                      <p:cBhvr>
                                        <p:cTn id="39" dur="1000" fill="hold"/>
                                        <p:tgtEl>
                                          <p:spTgt spid="967"/>
                                        </p:tgtEl>
                                        <p:attrNameLst>
                                          <p:attrName>ppt_w</p:attrName>
                                        </p:attrNameLst>
                                      </p:cBhvr>
                                      <p:tavLst>
                                        <p:tav tm="0">
                                          <p:val>
                                            <p:fltVal val="0"/>
                                          </p:val>
                                        </p:tav>
                                        <p:tav tm="100000">
                                          <p:val>
                                            <p:strVal val="#ppt_w"/>
                                          </p:val>
                                        </p:tav>
                                      </p:tavLst>
                                    </p:anim>
                                    <p:anim calcmode="lin" valueType="num">
                                      <p:cBhvr>
                                        <p:cTn id="40" dur="1000" fill="hold"/>
                                        <p:tgtEl>
                                          <p:spTgt spid="967"/>
                                        </p:tgtEl>
                                        <p:attrNameLst>
                                          <p:attrName>ppt_h</p:attrName>
                                        </p:attrNameLst>
                                      </p:cBhvr>
                                      <p:tavLst>
                                        <p:tav tm="0">
                                          <p:val>
                                            <p:fltVal val="0"/>
                                          </p:val>
                                        </p:tav>
                                        <p:tav tm="100000">
                                          <p:val>
                                            <p:strVal val="#ppt_h"/>
                                          </p:val>
                                        </p:tav>
                                      </p:tavLst>
                                    </p:anim>
                                    <p:anim calcmode="lin" valueType="num">
                                      <p:cBhvr>
                                        <p:cTn id="41" dur="1000" fill="hold"/>
                                        <p:tgtEl>
                                          <p:spTgt spid="967"/>
                                        </p:tgtEl>
                                        <p:attrNameLst>
                                          <p:attrName>ppt_x</p:attrName>
                                        </p:attrNameLst>
                                      </p:cBhvr>
                                      <p:tavLst>
                                        <p:tav tm="0" fmla="#ppt_x+(cos(-2*pi*(1-$))*-#ppt_x-sin(-2*pi*(1-$))*(1-#ppt_y))*(1-$)">
                                          <p:val>
                                            <p:fltVal val="0"/>
                                          </p:val>
                                        </p:tav>
                                        <p:tav tm="100000">
                                          <p:val>
                                            <p:fltVal val="1"/>
                                          </p:val>
                                        </p:tav>
                                      </p:tavLst>
                                    </p:anim>
                                    <p:anim calcmode="lin" valueType="num">
                                      <p:cBhvr>
                                        <p:cTn id="42" dur="1000" fill="hold"/>
                                        <p:tgtEl>
                                          <p:spTgt spid="967"/>
                                        </p:tgtEl>
                                        <p:attrNameLst>
                                          <p:attrName>ppt_y</p:attrName>
                                        </p:attrNameLst>
                                      </p:cBhvr>
                                      <p:tavLst>
                                        <p:tav tm="0" fmla="#ppt_y+(sin(-2*pi*(1-$))*-#ppt_x+cos(-2*pi*(1-$))*(1-#ppt_y))*(1-$)">
                                          <p:val>
                                            <p:fltVal val="0"/>
                                          </p:val>
                                        </p:tav>
                                        <p:tav tm="100000">
                                          <p:val>
                                            <p:fltVal val="1"/>
                                          </p:val>
                                        </p:tav>
                                      </p:tavLst>
                                    </p:anim>
                                  </p:childTnLst>
                                </p:cTn>
                              </p:par>
                            </p:childTnLst>
                          </p:cTn>
                        </p:par>
                        <p:par>
                          <p:cTn id="43" fill="hold">
                            <p:stCondLst>
                              <p:cond delay="4500"/>
                            </p:stCondLst>
                            <p:childTnLst>
                              <p:par>
                                <p:cTn id="44" presetID="15" presetClass="entr" presetSubtype="0" fill="hold" nodeType="afterEffect">
                                  <p:stCondLst>
                                    <p:cond delay="0"/>
                                  </p:stCondLst>
                                  <p:childTnLst>
                                    <p:set>
                                      <p:cBhvr>
                                        <p:cTn id="45" dur="1" fill="hold">
                                          <p:stCondLst>
                                            <p:cond delay="0"/>
                                          </p:stCondLst>
                                        </p:cTn>
                                        <p:tgtEl>
                                          <p:spTgt spid="746"/>
                                        </p:tgtEl>
                                        <p:attrNameLst>
                                          <p:attrName>style.visibility</p:attrName>
                                        </p:attrNameLst>
                                      </p:cBhvr>
                                      <p:to>
                                        <p:strVal val="visible"/>
                                      </p:to>
                                    </p:set>
                                    <p:anim calcmode="lin" valueType="num">
                                      <p:cBhvr>
                                        <p:cTn id="46" dur="1000" fill="hold"/>
                                        <p:tgtEl>
                                          <p:spTgt spid="746"/>
                                        </p:tgtEl>
                                        <p:attrNameLst>
                                          <p:attrName>ppt_w</p:attrName>
                                        </p:attrNameLst>
                                      </p:cBhvr>
                                      <p:tavLst>
                                        <p:tav tm="0">
                                          <p:val>
                                            <p:fltVal val="0"/>
                                          </p:val>
                                        </p:tav>
                                        <p:tav tm="100000">
                                          <p:val>
                                            <p:strVal val="#ppt_w"/>
                                          </p:val>
                                        </p:tav>
                                      </p:tavLst>
                                    </p:anim>
                                    <p:anim calcmode="lin" valueType="num">
                                      <p:cBhvr>
                                        <p:cTn id="47" dur="1000" fill="hold"/>
                                        <p:tgtEl>
                                          <p:spTgt spid="746"/>
                                        </p:tgtEl>
                                        <p:attrNameLst>
                                          <p:attrName>ppt_h</p:attrName>
                                        </p:attrNameLst>
                                      </p:cBhvr>
                                      <p:tavLst>
                                        <p:tav tm="0">
                                          <p:val>
                                            <p:fltVal val="0"/>
                                          </p:val>
                                        </p:tav>
                                        <p:tav tm="100000">
                                          <p:val>
                                            <p:strVal val="#ppt_h"/>
                                          </p:val>
                                        </p:tav>
                                      </p:tavLst>
                                    </p:anim>
                                    <p:anim calcmode="lin" valueType="num">
                                      <p:cBhvr>
                                        <p:cTn id="48" dur="1000" fill="hold"/>
                                        <p:tgtEl>
                                          <p:spTgt spid="746"/>
                                        </p:tgtEl>
                                        <p:attrNameLst>
                                          <p:attrName>ppt_x</p:attrName>
                                        </p:attrNameLst>
                                      </p:cBhvr>
                                      <p:tavLst>
                                        <p:tav tm="0" fmla="#ppt_x+(cos(-2*pi*(1-$))*-#ppt_x-sin(-2*pi*(1-$))*(1-#ppt_y))*(1-$)">
                                          <p:val>
                                            <p:fltVal val="0"/>
                                          </p:val>
                                        </p:tav>
                                        <p:tav tm="100000">
                                          <p:val>
                                            <p:fltVal val="1"/>
                                          </p:val>
                                        </p:tav>
                                      </p:tavLst>
                                    </p:anim>
                                    <p:anim calcmode="lin" valueType="num">
                                      <p:cBhvr>
                                        <p:cTn id="49" dur="1000" fill="hold"/>
                                        <p:tgtEl>
                                          <p:spTgt spid="746"/>
                                        </p:tgtEl>
                                        <p:attrNameLst>
                                          <p:attrName>ppt_y</p:attrName>
                                        </p:attrNameLst>
                                      </p:cBhvr>
                                      <p:tavLst>
                                        <p:tav tm="0" fmla="#ppt_y+(sin(-2*pi*(1-$))*-#ppt_x+cos(-2*pi*(1-$))*(1-#ppt_y))*(1-$)">
                                          <p:val>
                                            <p:fltVal val="0"/>
                                          </p:val>
                                        </p:tav>
                                        <p:tav tm="100000">
                                          <p:val>
                                            <p:fltVal val="1"/>
                                          </p:val>
                                        </p:tav>
                                      </p:tavLst>
                                    </p:anim>
                                  </p:childTnLst>
                                </p:cTn>
                              </p:par>
                            </p:childTnLst>
                          </p:cTn>
                        </p:par>
                        <p:par>
                          <p:cTn id="50" fill="hold">
                            <p:stCondLst>
                              <p:cond delay="5500"/>
                            </p:stCondLst>
                            <p:childTnLst>
                              <p:par>
                                <p:cTn id="51" presetID="15" presetClass="entr" presetSubtype="0" fill="hold" nodeType="afterEffect">
                                  <p:stCondLst>
                                    <p:cond delay="0"/>
                                  </p:stCondLst>
                                  <p:childTnLst>
                                    <p:set>
                                      <p:cBhvr>
                                        <p:cTn id="52" dur="1" fill="hold">
                                          <p:stCondLst>
                                            <p:cond delay="0"/>
                                          </p:stCondLst>
                                        </p:cTn>
                                        <p:tgtEl>
                                          <p:spTgt spid="391"/>
                                        </p:tgtEl>
                                        <p:attrNameLst>
                                          <p:attrName>style.visibility</p:attrName>
                                        </p:attrNameLst>
                                      </p:cBhvr>
                                      <p:to>
                                        <p:strVal val="visible"/>
                                      </p:to>
                                    </p:set>
                                    <p:anim calcmode="lin" valueType="num">
                                      <p:cBhvr>
                                        <p:cTn id="53" dur="1000" fill="hold"/>
                                        <p:tgtEl>
                                          <p:spTgt spid="391"/>
                                        </p:tgtEl>
                                        <p:attrNameLst>
                                          <p:attrName>ppt_w</p:attrName>
                                        </p:attrNameLst>
                                      </p:cBhvr>
                                      <p:tavLst>
                                        <p:tav tm="0">
                                          <p:val>
                                            <p:fltVal val="0"/>
                                          </p:val>
                                        </p:tav>
                                        <p:tav tm="100000">
                                          <p:val>
                                            <p:strVal val="#ppt_w"/>
                                          </p:val>
                                        </p:tav>
                                      </p:tavLst>
                                    </p:anim>
                                    <p:anim calcmode="lin" valueType="num">
                                      <p:cBhvr>
                                        <p:cTn id="54" dur="1000" fill="hold"/>
                                        <p:tgtEl>
                                          <p:spTgt spid="391"/>
                                        </p:tgtEl>
                                        <p:attrNameLst>
                                          <p:attrName>ppt_h</p:attrName>
                                        </p:attrNameLst>
                                      </p:cBhvr>
                                      <p:tavLst>
                                        <p:tav tm="0">
                                          <p:val>
                                            <p:fltVal val="0"/>
                                          </p:val>
                                        </p:tav>
                                        <p:tav tm="100000">
                                          <p:val>
                                            <p:strVal val="#ppt_h"/>
                                          </p:val>
                                        </p:tav>
                                      </p:tavLst>
                                    </p:anim>
                                    <p:anim calcmode="lin" valueType="num">
                                      <p:cBhvr>
                                        <p:cTn id="55" dur="1000" fill="hold"/>
                                        <p:tgtEl>
                                          <p:spTgt spid="391"/>
                                        </p:tgtEl>
                                        <p:attrNameLst>
                                          <p:attrName>ppt_x</p:attrName>
                                        </p:attrNameLst>
                                      </p:cBhvr>
                                      <p:tavLst>
                                        <p:tav tm="0" fmla="#ppt_x+(cos(-2*pi*(1-$))*-#ppt_x-sin(-2*pi*(1-$))*(1-#ppt_y))*(1-$)">
                                          <p:val>
                                            <p:fltVal val="0"/>
                                          </p:val>
                                        </p:tav>
                                        <p:tav tm="100000">
                                          <p:val>
                                            <p:fltVal val="1"/>
                                          </p:val>
                                        </p:tav>
                                      </p:tavLst>
                                    </p:anim>
                                    <p:anim calcmode="lin" valueType="num">
                                      <p:cBhvr>
                                        <p:cTn id="56" dur="1000" fill="hold"/>
                                        <p:tgtEl>
                                          <p:spTgt spid="391"/>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BEBA8EAE-BF5A-486C-A8C5-ECC9F3942E4B}">
                <a14:imgProps xmlns:a14="http://schemas.microsoft.com/office/drawing/2010/main">
                  <a14:imgLayer r:embed="rId4">
                    <a14:imgEffect>
                      <a14:brightnessContrast bright="10000"/>
                    </a14:imgEffect>
                  </a14:imgLayer>
                </a14:imgProps>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242431743"/>
      </p:ext>
    </p:extLst>
  </p:cSld>
  <p:clrMapOvr>
    <a:masterClrMapping/>
  </p:clrMapOvr>
  <p:transition>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42" name="Straight Connector 41"/>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88" t="3882" r="88" b="21059"/>
          <a:stretch/>
        </p:blipFill>
        <p:spPr>
          <a:xfrm>
            <a:off x="0" y="0"/>
            <a:ext cx="12192000" cy="6863379"/>
          </a:xfrm>
          <a:prstGeom prst="rect">
            <a:avLst/>
          </a:prstGeom>
        </p:spPr>
      </p:pic>
    </p:spTree>
    <p:extLst>
      <p:ext uri="{BB962C8B-B14F-4D97-AF65-F5344CB8AC3E}">
        <p14:creationId xmlns:p14="http://schemas.microsoft.com/office/powerpoint/2010/main" val="967781408"/>
      </p:ext>
    </p:extLst>
  </p:cSld>
  <p:clrMapOvr>
    <a:masterClrMapping/>
  </p:clrMapOvr>
  <p:transition>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42" name="Straight Connector 41"/>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l="-49912" t="-49912"/>
          <a:stretch/>
        </p:blipFill>
        <p:spPr>
          <a:xfrm>
            <a:off x="-2031999" y="-2689413"/>
            <a:ext cx="12192000" cy="9144000"/>
          </a:xfrm>
          <a:prstGeom prst="rect">
            <a:avLst/>
          </a:prstGeom>
        </p:spPr>
      </p:pic>
    </p:spTree>
    <p:extLst>
      <p:ext uri="{BB962C8B-B14F-4D97-AF65-F5344CB8AC3E}">
        <p14:creationId xmlns:p14="http://schemas.microsoft.com/office/powerpoint/2010/main" val="388755516"/>
      </p:ext>
    </p:extLst>
  </p:cSld>
  <p:clrMapOvr>
    <a:masterClrMapping/>
  </p:clrMapOvr>
  <p:transition>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42" name="Straight Connector 41"/>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4192" y="376518"/>
            <a:ext cx="8125809" cy="6094357"/>
          </a:xfrm>
          <a:prstGeom prst="rect">
            <a:avLst/>
          </a:prstGeom>
        </p:spPr>
      </p:pic>
    </p:spTree>
    <p:extLst>
      <p:ext uri="{BB962C8B-B14F-4D97-AF65-F5344CB8AC3E}">
        <p14:creationId xmlns:p14="http://schemas.microsoft.com/office/powerpoint/2010/main" val="392035184"/>
      </p:ext>
    </p:extLst>
  </p:cSld>
  <p:clrMapOvr>
    <a:masterClrMapping/>
  </p:clrMapOvr>
  <p:transition>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2" name="A Cloud Guru Instructor Interface-1080p">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350" y="1588"/>
            <a:ext cx="12192000" cy="6858000"/>
          </a:xfrm>
          <a:prstGeom prst="rect">
            <a:avLst/>
          </a:prstGeom>
        </p:spPr>
      </p:pic>
    </p:spTree>
    <p:extLst>
      <p:ext uri="{BB962C8B-B14F-4D97-AF65-F5344CB8AC3E}">
        <p14:creationId xmlns:p14="http://schemas.microsoft.com/office/powerpoint/2010/main" val="1917356684"/>
      </p:ext>
    </p:extLst>
  </p:cSld>
  <p:clrMapOvr>
    <a:masterClrMapping/>
  </p:clrMapOvr>
  <p:transition>
    <p:push dir="u"/>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40" name="TextBox 39"/>
          <p:cNvSpPr txBox="1"/>
          <p:nvPr/>
        </p:nvSpPr>
        <p:spPr>
          <a:xfrm>
            <a:off x="1418726" y="203142"/>
            <a:ext cx="9354549" cy="830997"/>
          </a:xfrm>
          <a:prstGeom prst="rect">
            <a:avLst/>
          </a:prstGeom>
          <a:noFill/>
        </p:spPr>
        <p:txBody>
          <a:bodyPr wrap="none" rtlCol="0">
            <a:spAutoFit/>
          </a:bodyPr>
          <a:lstStyle/>
          <a:p>
            <a:pPr algn="ctr"/>
            <a:r>
              <a:rPr lang="id-ID" sz="4800" b="1" dirty="0" err="1" smtClean="0">
                <a:solidFill>
                  <a:schemeClr val="bg1"/>
                </a:solidFill>
              </a:rPr>
              <a:t>Principles</a:t>
            </a:r>
            <a:r>
              <a:rPr lang="id-ID" sz="4800" b="1" dirty="0" smtClean="0">
                <a:solidFill>
                  <a:schemeClr val="bg1"/>
                </a:solidFill>
              </a:rPr>
              <a:t> </a:t>
            </a:r>
            <a:r>
              <a:rPr lang="id-ID" sz="4800" b="1" dirty="0" err="1" smtClean="0">
                <a:solidFill>
                  <a:schemeClr val="bg1"/>
                </a:solidFill>
              </a:rPr>
              <a:t>of</a:t>
            </a:r>
            <a:r>
              <a:rPr lang="id-ID" sz="4800" b="1" dirty="0" smtClean="0">
                <a:solidFill>
                  <a:schemeClr val="bg1"/>
                </a:solidFill>
              </a:rPr>
              <a:t> </a:t>
            </a:r>
            <a:r>
              <a:rPr lang="id-ID" sz="4800" b="1" dirty="0" err="1" smtClean="0">
                <a:solidFill>
                  <a:schemeClr val="bg1"/>
                </a:solidFill>
              </a:rPr>
              <a:t>Serverless</a:t>
            </a:r>
            <a:r>
              <a:rPr lang="id-ID" sz="4800" b="1" dirty="0" smtClean="0">
                <a:solidFill>
                  <a:schemeClr val="bg1"/>
                </a:solidFill>
              </a:rPr>
              <a:t> </a:t>
            </a:r>
            <a:r>
              <a:rPr lang="id-ID" sz="4800" b="1" dirty="0" err="1" smtClean="0">
                <a:solidFill>
                  <a:schemeClr val="bg1"/>
                </a:solidFill>
              </a:rPr>
              <a:t>Architecture</a:t>
            </a:r>
            <a:endParaRPr lang="id-ID" sz="4800" b="1" dirty="0">
              <a:solidFill>
                <a:schemeClr val="bg1"/>
              </a:solidFill>
            </a:endParaRPr>
          </a:p>
        </p:txBody>
      </p:sp>
      <p:sp>
        <p:nvSpPr>
          <p:cNvPr id="27" name="Freeform 26"/>
          <p:cNvSpPr/>
          <p:nvPr/>
        </p:nvSpPr>
        <p:spPr>
          <a:xfrm rot="11660726">
            <a:off x="1840715" y="4361365"/>
            <a:ext cx="971999" cy="971999"/>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3"/>
          </a:solidFill>
          <a:ln w="7600" cap="flat">
            <a:noFill/>
            <a:bevel/>
          </a:ln>
        </p:spPr>
      </p:sp>
      <p:sp>
        <p:nvSpPr>
          <p:cNvPr id="30" name="Freeform 29"/>
          <p:cNvSpPr/>
          <p:nvPr/>
        </p:nvSpPr>
        <p:spPr>
          <a:xfrm rot="11660726">
            <a:off x="1860325" y="3298211"/>
            <a:ext cx="971999" cy="971999"/>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5"/>
          </a:solidFill>
          <a:ln w="7600" cap="flat">
            <a:noFill/>
            <a:bevel/>
          </a:ln>
        </p:spPr>
      </p:sp>
      <p:sp>
        <p:nvSpPr>
          <p:cNvPr id="33" name="Freeform 32"/>
          <p:cNvSpPr/>
          <p:nvPr/>
        </p:nvSpPr>
        <p:spPr>
          <a:xfrm rot="11660726">
            <a:off x="1860327" y="2255100"/>
            <a:ext cx="972000" cy="972000"/>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1"/>
          </a:solidFill>
          <a:ln w="7600" cap="flat">
            <a:noFill/>
            <a:bevel/>
          </a:ln>
        </p:spPr>
      </p:sp>
      <p:sp>
        <p:nvSpPr>
          <p:cNvPr id="36" name="Freeform 35"/>
          <p:cNvSpPr/>
          <p:nvPr/>
        </p:nvSpPr>
        <p:spPr>
          <a:xfrm rot="11660726">
            <a:off x="1876446" y="1251987"/>
            <a:ext cx="939760" cy="939760"/>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2"/>
          </a:solidFill>
          <a:ln w="7600" cap="flat">
            <a:noFill/>
            <a:bevel/>
          </a:ln>
        </p:spPr>
      </p:sp>
      <p:sp>
        <p:nvSpPr>
          <p:cNvPr id="39" name="Freeform 38"/>
          <p:cNvSpPr/>
          <p:nvPr/>
        </p:nvSpPr>
        <p:spPr>
          <a:xfrm rot="11660726">
            <a:off x="1840716" y="5404474"/>
            <a:ext cx="971999" cy="971999"/>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4"/>
          </a:solidFill>
          <a:ln w="7600" cap="flat">
            <a:noFill/>
            <a:bevel/>
          </a:ln>
        </p:spPr>
      </p:sp>
      <p:sp>
        <p:nvSpPr>
          <p:cNvPr id="2" name="Rectangle 1"/>
          <p:cNvSpPr/>
          <p:nvPr/>
        </p:nvSpPr>
        <p:spPr>
          <a:xfrm>
            <a:off x="3145118" y="1515479"/>
            <a:ext cx="6508513" cy="461665"/>
          </a:xfrm>
          <a:prstGeom prst="rect">
            <a:avLst/>
          </a:prstGeom>
        </p:spPr>
        <p:txBody>
          <a:bodyPr wrap="none">
            <a:spAutoFit/>
          </a:bodyPr>
          <a:lstStyle/>
          <a:p>
            <a:r>
              <a:rPr lang="en-AU" sz="2400" b="1" dirty="0" smtClean="0">
                <a:solidFill>
                  <a:schemeClr val="bg1">
                    <a:lumMod val="95000"/>
                  </a:schemeClr>
                </a:solidFill>
                <a:latin typeface="Source Sans Pro Light" panose="020B0403030403020204" pitchFamily="34" charset="0"/>
              </a:rPr>
              <a:t>Use a compute service to execute code on demand</a:t>
            </a:r>
            <a:endParaRPr lang="id-ID" sz="2400" b="1" dirty="0">
              <a:solidFill>
                <a:schemeClr val="accent2"/>
              </a:solidFill>
              <a:latin typeface="Source Sans Pro Light" panose="020B0403030403020204" pitchFamily="34" charset="0"/>
            </a:endParaRPr>
          </a:p>
        </p:txBody>
      </p:sp>
      <p:sp>
        <p:nvSpPr>
          <p:cNvPr id="26" name="Rectangle 25"/>
          <p:cNvSpPr/>
          <p:nvPr/>
        </p:nvSpPr>
        <p:spPr>
          <a:xfrm>
            <a:off x="3145118" y="2581396"/>
            <a:ext cx="5131534" cy="461665"/>
          </a:xfrm>
          <a:prstGeom prst="rect">
            <a:avLst/>
          </a:prstGeom>
        </p:spPr>
        <p:txBody>
          <a:bodyPr wrap="none">
            <a:spAutoFit/>
          </a:bodyPr>
          <a:lstStyle/>
          <a:p>
            <a:r>
              <a:rPr lang="en-AU" sz="2400" b="1" dirty="0" smtClean="0">
                <a:solidFill>
                  <a:schemeClr val="bg1">
                    <a:lumMod val="95000"/>
                  </a:schemeClr>
                </a:solidFill>
                <a:latin typeface="Source Sans Pro Light" panose="020B0403030403020204" pitchFamily="34" charset="0"/>
              </a:rPr>
              <a:t>Write single-purpose stateless functions</a:t>
            </a:r>
            <a:endParaRPr lang="id-ID" sz="2400" b="1" dirty="0">
              <a:solidFill>
                <a:schemeClr val="accent2"/>
              </a:solidFill>
              <a:latin typeface="Source Sans Pro Light" panose="020B0403030403020204" pitchFamily="34" charset="0"/>
            </a:endParaRPr>
          </a:p>
        </p:txBody>
      </p:sp>
      <p:sp>
        <p:nvSpPr>
          <p:cNvPr id="28" name="Rectangle 27"/>
          <p:cNvSpPr/>
          <p:nvPr/>
        </p:nvSpPr>
        <p:spPr>
          <a:xfrm>
            <a:off x="3145118" y="3517219"/>
            <a:ext cx="5444119" cy="461665"/>
          </a:xfrm>
          <a:prstGeom prst="rect">
            <a:avLst/>
          </a:prstGeom>
        </p:spPr>
        <p:txBody>
          <a:bodyPr wrap="none">
            <a:spAutoFit/>
          </a:bodyPr>
          <a:lstStyle/>
          <a:p>
            <a:r>
              <a:rPr lang="en-AU" sz="2400" b="1" dirty="0" smtClean="0">
                <a:solidFill>
                  <a:schemeClr val="bg1">
                    <a:lumMod val="95000"/>
                  </a:schemeClr>
                </a:solidFill>
                <a:latin typeface="Source Sans Pro Light" panose="020B0403030403020204" pitchFamily="34" charset="0"/>
              </a:rPr>
              <a:t>Design push-based, event-driven pipelines</a:t>
            </a:r>
            <a:endParaRPr lang="id-ID" sz="2400" b="1" dirty="0">
              <a:solidFill>
                <a:schemeClr val="accent2"/>
              </a:solidFill>
              <a:latin typeface="Source Sans Pro Light" panose="020B0403030403020204" pitchFamily="34" charset="0"/>
            </a:endParaRPr>
          </a:p>
        </p:txBody>
      </p:sp>
      <p:sp>
        <p:nvSpPr>
          <p:cNvPr id="29" name="Rectangle 28"/>
          <p:cNvSpPr/>
          <p:nvPr/>
        </p:nvSpPr>
        <p:spPr>
          <a:xfrm>
            <a:off x="3145118" y="4637958"/>
            <a:ext cx="5205272" cy="461665"/>
          </a:xfrm>
          <a:prstGeom prst="rect">
            <a:avLst/>
          </a:prstGeom>
        </p:spPr>
        <p:txBody>
          <a:bodyPr wrap="none">
            <a:spAutoFit/>
          </a:bodyPr>
          <a:lstStyle/>
          <a:p>
            <a:r>
              <a:rPr lang="en-AU" sz="2400" b="1" dirty="0" smtClean="0">
                <a:solidFill>
                  <a:schemeClr val="bg1">
                    <a:lumMod val="95000"/>
                  </a:schemeClr>
                </a:solidFill>
                <a:latin typeface="Source Sans Pro Light" panose="020B0403030403020204" pitchFamily="34" charset="0"/>
              </a:rPr>
              <a:t>Create thicker, more </a:t>
            </a:r>
            <a:r>
              <a:rPr lang="en-AU" sz="2400" b="1" smtClean="0">
                <a:solidFill>
                  <a:schemeClr val="bg1">
                    <a:lumMod val="95000"/>
                  </a:schemeClr>
                </a:solidFill>
                <a:latin typeface="Source Sans Pro Light" panose="020B0403030403020204" pitchFamily="34" charset="0"/>
              </a:rPr>
              <a:t>powerful front ends</a:t>
            </a:r>
            <a:endParaRPr lang="id-ID" sz="2400" b="1" dirty="0">
              <a:solidFill>
                <a:schemeClr val="accent2"/>
              </a:solidFill>
              <a:latin typeface="Source Sans Pro Light" panose="020B0403030403020204" pitchFamily="34" charset="0"/>
            </a:endParaRPr>
          </a:p>
        </p:txBody>
      </p:sp>
      <p:sp>
        <p:nvSpPr>
          <p:cNvPr id="31" name="Rectangle 30"/>
          <p:cNvSpPr/>
          <p:nvPr/>
        </p:nvSpPr>
        <p:spPr>
          <a:xfrm>
            <a:off x="3145118" y="5687288"/>
            <a:ext cx="3704860" cy="461665"/>
          </a:xfrm>
          <a:prstGeom prst="rect">
            <a:avLst/>
          </a:prstGeom>
        </p:spPr>
        <p:txBody>
          <a:bodyPr wrap="none">
            <a:spAutoFit/>
          </a:bodyPr>
          <a:lstStyle/>
          <a:p>
            <a:r>
              <a:rPr lang="en-AU" sz="2400" b="1" smtClean="0">
                <a:solidFill>
                  <a:schemeClr val="bg1">
                    <a:lumMod val="95000"/>
                  </a:schemeClr>
                </a:solidFill>
                <a:latin typeface="Source Sans Pro Light" panose="020B0403030403020204" pitchFamily="34" charset="0"/>
              </a:rPr>
              <a:t>Embrace third </a:t>
            </a:r>
            <a:r>
              <a:rPr lang="en-AU" sz="2400" b="1" dirty="0" smtClean="0">
                <a:solidFill>
                  <a:schemeClr val="bg1">
                    <a:lumMod val="95000"/>
                  </a:schemeClr>
                </a:solidFill>
                <a:latin typeface="Source Sans Pro Light" panose="020B0403030403020204" pitchFamily="34" charset="0"/>
              </a:rPr>
              <a:t>party services</a:t>
            </a:r>
            <a:endParaRPr lang="id-ID" sz="2400" b="1" dirty="0">
              <a:solidFill>
                <a:schemeClr val="accent2"/>
              </a:solidFill>
              <a:latin typeface="Source Sans Pro Light" panose="020B0403030403020204" pitchFamily="34" charset="0"/>
            </a:endParaRPr>
          </a:p>
        </p:txBody>
      </p:sp>
    </p:spTree>
    <p:extLst>
      <p:ext uri="{BB962C8B-B14F-4D97-AF65-F5344CB8AC3E}">
        <p14:creationId xmlns:p14="http://schemas.microsoft.com/office/powerpoint/2010/main" val="557533483"/>
      </p:ext>
    </p:extLst>
  </p:cSld>
  <p:clrMapOvr>
    <a:masterClrMapping/>
  </p:clrMapOvr>
  <p:transition>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21" name="Picture 20"/>
          <p:cNvPicPr>
            <a:picLocks noChangeAspect="1"/>
          </p:cNvPicPr>
          <p:nvPr/>
        </p:nvPicPr>
        <p:blipFill>
          <a:blip r:embed="rId3">
            <a:alphaModFix amt="4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1549400" y="50800"/>
            <a:ext cx="14726920" cy="10942348"/>
          </a:xfrm>
          <a:prstGeom prst="rect">
            <a:avLst/>
          </a:prstGeom>
        </p:spPr>
      </p:pic>
      <p:sp>
        <p:nvSpPr>
          <p:cNvPr id="19" name="Rectangle 18"/>
          <p:cNvSpPr/>
          <p:nvPr/>
        </p:nvSpPr>
        <p:spPr>
          <a:xfrm>
            <a:off x="1773939" y="3098408"/>
            <a:ext cx="8226678" cy="769441"/>
          </a:xfrm>
          <a:prstGeom prst="rect">
            <a:avLst/>
          </a:prstGeom>
          <a:noFill/>
        </p:spPr>
        <p:txBody>
          <a:bodyPr wrap="square">
            <a:spAutoFit/>
          </a:bodyPr>
          <a:lstStyle/>
          <a:p>
            <a:pPr algn="ctr"/>
            <a:r>
              <a:rPr lang="id-ID" sz="4400" smtClean="0">
                <a:solidFill>
                  <a:schemeClr val="bg1">
                    <a:lumMod val="95000"/>
                  </a:schemeClr>
                </a:solidFill>
                <a:latin typeface="Source Sans Pro Light" panose="020B0403030403020204" pitchFamily="34" charset="0"/>
              </a:rPr>
              <a:t>Demo</a:t>
            </a:r>
            <a:endParaRPr lang="id-ID" sz="4400" dirty="0">
              <a:solidFill>
                <a:schemeClr val="accent2"/>
              </a:solidFill>
              <a:latin typeface="Source Sans Pro Light" panose="020B0403030403020204" pitchFamily="34" charset="0"/>
            </a:endParaRPr>
          </a:p>
        </p:txBody>
      </p:sp>
    </p:spTree>
    <p:extLst>
      <p:ext uri="{BB962C8B-B14F-4D97-AF65-F5344CB8AC3E}">
        <p14:creationId xmlns:p14="http://schemas.microsoft.com/office/powerpoint/2010/main" val="2075841235"/>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4" name="TextBox 13"/>
          <p:cNvSpPr txBox="1"/>
          <p:nvPr/>
        </p:nvSpPr>
        <p:spPr>
          <a:xfrm>
            <a:off x="5061145" y="680759"/>
            <a:ext cx="2069798" cy="830997"/>
          </a:xfrm>
          <a:prstGeom prst="rect">
            <a:avLst/>
          </a:prstGeom>
          <a:noFill/>
        </p:spPr>
        <p:txBody>
          <a:bodyPr wrap="none" rtlCol="0">
            <a:spAutoFit/>
          </a:bodyPr>
          <a:lstStyle/>
          <a:p>
            <a:pPr algn="ctr"/>
            <a:r>
              <a:rPr lang="id-ID" sz="4800" dirty="0" smtClean="0">
                <a:solidFill>
                  <a:schemeClr val="bg1"/>
                </a:solidFill>
                <a:latin typeface="+mj-lt"/>
              </a:rPr>
              <a:t>Agenda</a:t>
            </a:r>
            <a:endParaRPr lang="en-US" sz="4800" dirty="0">
              <a:solidFill>
                <a:schemeClr val="bg1"/>
              </a:solidFill>
              <a:latin typeface="+mj-lt"/>
            </a:endParaRPr>
          </a:p>
        </p:txBody>
      </p:sp>
      <p:sp>
        <p:nvSpPr>
          <p:cNvPr id="15" name="Rectangle 14"/>
          <p:cNvSpPr/>
          <p:nvPr/>
        </p:nvSpPr>
        <p:spPr>
          <a:xfrm>
            <a:off x="1615807" y="1964353"/>
            <a:ext cx="7863194" cy="4893647"/>
          </a:xfrm>
          <a:prstGeom prst="rect">
            <a:avLst/>
          </a:prstGeom>
        </p:spPr>
        <p:txBody>
          <a:bodyPr wrap="square">
            <a:spAutoFit/>
          </a:bodyPr>
          <a:lstStyle/>
          <a:p>
            <a:r>
              <a:rPr lang="en-AU" sz="2400" dirty="0" smtClean="0">
                <a:solidFill>
                  <a:schemeClr val="bg1">
                    <a:lumMod val="95000"/>
                  </a:schemeClr>
                </a:solidFill>
              </a:rPr>
              <a:t>9:00am – Intro &amp; Agenda</a:t>
            </a:r>
          </a:p>
          <a:p>
            <a:r>
              <a:rPr lang="en-AU" sz="2400" b="1" dirty="0" smtClean="0">
                <a:solidFill>
                  <a:schemeClr val="bg1">
                    <a:lumMod val="95000"/>
                  </a:schemeClr>
                </a:solidFill>
              </a:rPr>
              <a:t>9:30am – Lesson 1</a:t>
            </a:r>
          </a:p>
          <a:p>
            <a:r>
              <a:rPr lang="en-AU" sz="2400" dirty="0" smtClean="0">
                <a:solidFill>
                  <a:schemeClr val="bg1">
                    <a:lumMod val="95000"/>
                  </a:schemeClr>
                </a:solidFill>
              </a:rPr>
              <a:t>10:30am – 10 minute break</a:t>
            </a:r>
          </a:p>
          <a:p>
            <a:r>
              <a:rPr lang="en-AU" sz="2400" b="1" dirty="0" smtClean="0">
                <a:solidFill>
                  <a:schemeClr val="bg1">
                    <a:lumMod val="95000"/>
                  </a:schemeClr>
                </a:solidFill>
              </a:rPr>
              <a:t>10:40am – Lesson 2</a:t>
            </a:r>
          </a:p>
          <a:p>
            <a:r>
              <a:rPr lang="en-AU" sz="2400" dirty="0" smtClean="0">
                <a:solidFill>
                  <a:schemeClr val="bg1">
                    <a:lumMod val="95000"/>
                  </a:schemeClr>
                </a:solidFill>
              </a:rPr>
              <a:t>11:40am – 10 minute break</a:t>
            </a:r>
          </a:p>
          <a:p>
            <a:r>
              <a:rPr lang="en-AU" sz="2400" b="1" dirty="0" smtClean="0">
                <a:solidFill>
                  <a:schemeClr val="bg1">
                    <a:lumMod val="95000"/>
                  </a:schemeClr>
                </a:solidFill>
              </a:rPr>
              <a:t>11:50am – Lesson 3</a:t>
            </a:r>
          </a:p>
          <a:p>
            <a:r>
              <a:rPr lang="en-AU" sz="2400" dirty="0" smtClean="0">
                <a:solidFill>
                  <a:schemeClr val="bg1">
                    <a:lumMod val="95000"/>
                  </a:schemeClr>
                </a:solidFill>
              </a:rPr>
              <a:t>12:50pm – Lunch</a:t>
            </a:r>
          </a:p>
          <a:p>
            <a:r>
              <a:rPr lang="en-AU" sz="2400" b="1" dirty="0" smtClean="0">
                <a:solidFill>
                  <a:schemeClr val="bg1">
                    <a:lumMod val="95000"/>
                  </a:schemeClr>
                </a:solidFill>
              </a:rPr>
              <a:t>1:40pm – Lesson 4</a:t>
            </a:r>
          </a:p>
          <a:p>
            <a:r>
              <a:rPr lang="en-AU" sz="2400" dirty="0" smtClean="0">
                <a:solidFill>
                  <a:schemeClr val="bg1">
                    <a:lumMod val="95000"/>
                  </a:schemeClr>
                </a:solidFill>
              </a:rPr>
              <a:t>2:40pm – 10 minute break</a:t>
            </a:r>
          </a:p>
          <a:p>
            <a:r>
              <a:rPr lang="en-AU" sz="2400" b="1" dirty="0" smtClean="0">
                <a:solidFill>
                  <a:schemeClr val="bg1">
                    <a:lumMod val="95000"/>
                  </a:schemeClr>
                </a:solidFill>
              </a:rPr>
              <a:t>2:50pm – Lesson 5</a:t>
            </a:r>
            <a:r>
              <a:rPr lang="en-AU" sz="2400" dirty="0" smtClean="0">
                <a:solidFill>
                  <a:schemeClr val="bg1">
                    <a:lumMod val="95000"/>
                  </a:schemeClr>
                </a:solidFill>
              </a:rPr>
              <a:t/>
            </a:r>
            <a:br>
              <a:rPr lang="en-AU" sz="2400" dirty="0" smtClean="0">
                <a:solidFill>
                  <a:schemeClr val="bg1">
                    <a:lumMod val="95000"/>
                  </a:schemeClr>
                </a:solidFill>
              </a:rPr>
            </a:br>
            <a:r>
              <a:rPr lang="en-AU" sz="2400" dirty="0" smtClean="0">
                <a:solidFill>
                  <a:schemeClr val="bg1">
                    <a:lumMod val="95000"/>
                  </a:schemeClr>
                </a:solidFill>
              </a:rPr>
              <a:t>3:50pm – Wrap Up</a:t>
            </a:r>
          </a:p>
          <a:p>
            <a:r>
              <a:rPr lang="en-AU" sz="2400" dirty="0" smtClean="0">
                <a:solidFill>
                  <a:schemeClr val="bg1">
                    <a:lumMod val="95000"/>
                  </a:schemeClr>
                </a:solidFill>
              </a:rPr>
              <a:t>4:00pm - Finish</a:t>
            </a:r>
            <a:br>
              <a:rPr lang="en-AU" sz="2400" dirty="0" smtClean="0">
                <a:solidFill>
                  <a:schemeClr val="bg1">
                    <a:lumMod val="95000"/>
                  </a:schemeClr>
                </a:solidFill>
              </a:rPr>
            </a:br>
            <a:endParaRPr lang="id-ID" sz="2400" dirty="0">
              <a:solidFill>
                <a:schemeClr val="accent2"/>
              </a:solidFill>
            </a:endParaRPr>
          </a:p>
        </p:txBody>
      </p:sp>
    </p:spTree>
    <p:extLst>
      <p:ext uri="{BB962C8B-B14F-4D97-AF65-F5344CB8AC3E}">
        <p14:creationId xmlns:p14="http://schemas.microsoft.com/office/powerpoint/2010/main" val="3463548354"/>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anim calcmode="lin" valueType="num">
                                      <p:cBhvr>
                                        <p:cTn id="8" dur="500" fill="hold"/>
                                        <p:tgtEl>
                                          <p:spTgt spid="14"/>
                                        </p:tgtEl>
                                        <p:attrNameLst>
                                          <p:attrName>ppt_x</p:attrName>
                                        </p:attrNameLst>
                                      </p:cBhvr>
                                      <p:tavLst>
                                        <p:tav tm="0">
                                          <p:val>
                                            <p:strVal val="#ppt_x"/>
                                          </p:val>
                                        </p:tav>
                                        <p:tav tm="100000">
                                          <p:val>
                                            <p:strVal val="#ppt_x"/>
                                          </p:val>
                                        </p:tav>
                                      </p:tavLst>
                                    </p:anim>
                                    <p:anim calcmode="lin" valueType="num">
                                      <p:cBhvr>
                                        <p:cTn id="9"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2229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82" name="Group 81"/>
          <p:cNvGrpSpPr/>
          <p:nvPr/>
        </p:nvGrpSpPr>
        <p:grpSpPr>
          <a:xfrm>
            <a:off x="5315293" y="2924389"/>
            <a:ext cx="1384981" cy="1098964"/>
            <a:chOff x="5499100" y="144463"/>
            <a:chExt cx="3213100" cy="2614612"/>
          </a:xfrm>
          <a:effectLst>
            <a:outerShdw blurRad="127000" dir="13500000" sy="23000" kx="1200000" algn="br" rotWithShape="0">
              <a:prstClr val="black">
                <a:alpha val="10000"/>
              </a:prstClr>
            </a:outerShdw>
          </a:effectLst>
        </p:grpSpPr>
        <p:sp>
          <p:nvSpPr>
            <p:cNvPr id="83" name="Freeform 28"/>
            <p:cNvSpPr>
              <a:spLocks/>
            </p:cNvSpPr>
            <p:nvPr/>
          </p:nvSpPr>
          <p:spPr bwMode="auto">
            <a:xfrm>
              <a:off x="5499100" y="144463"/>
              <a:ext cx="3213100" cy="1944687"/>
            </a:xfrm>
            <a:custGeom>
              <a:avLst/>
              <a:gdLst>
                <a:gd name="T0" fmla="*/ 0 w 854"/>
                <a:gd name="T1" fmla="*/ 516 h 516"/>
                <a:gd name="T2" fmla="*/ 0 w 854"/>
                <a:gd name="T3" fmla="*/ 19 h 516"/>
                <a:gd name="T4" fmla="*/ 20 w 854"/>
                <a:gd name="T5" fmla="*/ 0 h 516"/>
                <a:gd name="T6" fmla="*/ 835 w 854"/>
                <a:gd name="T7" fmla="*/ 0 h 516"/>
                <a:gd name="T8" fmla="*/ 854 w 854"/>
                <a:gd name="T9" fmla="*/ 19 h 516"/>
                <a:gd name="T10" fmla="*/ 854 w 854"/>
                <a:gd name="T11" fmla="*/ 516 h 516"/>
                <a:gd name="T12" fmla="*/ 0 w 854"/>
                <a:gd name="T13" fmla="*/ 516 h 516"/>
              </a:gdLst>
              <a:ahLst/>
              <a:cxnLst>
                <a:cxn ang="0">
                  <a:pos x="T0" y="T1"/>
                </a:cxn>
                <a:cxn ang="0">
                  <a:pos x="T2" y="T3"/>
                </a:cxn>
                <a:cxn ang="0">
                  <a:pos x="T4" y="T5"/>
                </a:cxn>
                <a:cxn ang="0">
                  <a:pos x="T6" y="T7"/>
                </a:cxn>
                <a:cxn ang="0">
                  <a:pos x="T8" y="T9"/>
                </a:cxn>
                <a:cxn ang="0">
                  <a:pos x="T10" y="T11"/>
                </a:cxn>
                <a:cxn ang="0">
                  <a:pos x="T12" y="T13"/>
                </a:cxn>
              </a:cxnLst>
              <a:rect l="0" t="0" r="r" b="b"/>
              <a:pathLst>
                <a:path w="854" h="516">
                  <a:moveTo>
                    <a:pt x="0" y="516"/>
                  </a:moveTo>
                  <a:cubicBezTo>
                    <a:pt x="0" y="19"/>
                    <a:pt x="0" y="19"/>
                    <a:pt x="0" y="19"/>
                  </a:cubicBezTo>
                  <a:cubicBezTo>
                    <a:pt x="0" y="8"/>
                    <a:pt x="9" y="0"/>
                    <a:pt x="20" y="0"/>
                  </a:cubicBezTo>
                  <a:cubicBezTo>
                    <a:pt x="835" y="0"/>
                    <a:pt x="835" y="0"/>
                    <a:pt x="835" y="0"/>
                  </a:cubicBezTo>
                  <a:cubicBezTo>
                    <a:pt x="845" y="0"/>
                    <a:pt x="854" y="8"/>
                    <a:pt x="854" y="19"/>
                  </a:cubicBezTo>
                  <a:cubicBezTo>
                    <a:pt x="854" y="516"/>
                    <a:pt x="854" y="516"/>
                    <a:pt x="854" y="516"/>
                  </a:cubicBezTo>
                  <a:lnTo>
                    <a:pt x="0" y="516"/>
                  </a:lnTo>
                  <a:close/>
                </a:path>
              </a:pathLst>
            </a:custGeom>
            <a:solidFill>
              <a:schemeClr val="bg1">
                <a:lumMod val="8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29"/>
            <p:cNvSpPr>
              <a:spLocks/>
            </p:cNvSpPr>
            <p:nvPr/>
          </p:nvSpPr>
          <p:spPr bwMode="auto">
            <a:xfrm>
              <a:off x="5499100" y="2089150"/>
              <a:ext cx="3213100" cy="290512"/>
            </a:xfrm>
            <a:custGeom>
              <a:avLst/>
              <a:gdLst>
                <a:gd name="T0" fmla="*/ 835 w 854"/>
                <a:gd name="T1" fmla="*/ 77 h 77"/>
                <a:gd name="T2" fmla="*/ 20 w 854"/>
                <a:gd name="T3" fmla="*/ 77 h 77"/>
                <a:gd name="T4" fmla="*/ 0 w 854"/>
                <a:gd name="T5" fmla="*/ 58 h 77"/>
                <a:gd name="T6" fmla="*/ 0 w 854"/>
                <a:gd name="T7" fmla="*/ 0 h 77"/>
                <a:gd name="T8" fmla="*/ 854 w 854"/>
                <a:gd name="T9" fmla="*/ 0 h 77"/>
                <a:gd name="T10" fmla="*/ 854 w 854"/>
                <a:gd name="T11" fmla="*/ 58 h 77"/>
                <a:gd name="T12" fmla="*/ 835 w 854"/>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854" h="77">
                  <a:moveTo>
                    <a:pt x="835" y="77"/>
                  </a:moveTo>
                  <a:cubicBezTo>
                    <a:pt x="20" y="77"/>
                    <a:pt x="20" y="77"/>
                    <a:pt x="20" y="77"/>
                  </a:cubicBezTo>
                  <a:cubicBezTo>
                    <a:pt x="9" y="77"/>
                    <a:pt x="0" y="69"/>
                    <a:pt x="0" y="58"/>
                  </a:cubicBezTo>
                  <a:cubicBezTo>
                    <a:pt x="0" y="0"/>
                    <a:pt x="0" y="0"/>
                    <a:pt x="0" y="0"/>
                  </a:cubicBezTo>
                  <a:cubicBezTo>
                    <a:pt x="854" y="0"/>
                    <a:pt x="854" y="0"/>
                    <a:pt x="854" y="0"/>
                  </a:cubicBezTo>
                  <a:cubicBezTo>
                    <a:pt x="854" y="58"/>
                    <a:pt x="854" y="58"/>
                    <a:pt x="854" y="58"/>
                  </a:cubicBezTo>
                  <a:cubicBezTo>
                    <a:pt x="854" y="69"/>
                    <a:pt x="845" y="77"/>
                    <a:pt x="835" y="77"/>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30"/>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31"/>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Rectangle 32"/>
            <p:cNvSpPr>
              <a:spLocks noChangeArrowheads="1"/>
            </p:cNvSpPr>
            <p:nvPr/>
          </p:nvSpPr>
          <p:spPr bwMode="auto">
            <a:xfrm>
              <a:off x="5600700" y="268288"/>
              <a:ext cx="3009900" cy="1695450"/>
            </a:xfrm>
            <a:prstGeom prst="rect">
              <a:avLst/>
            </a:prstGeom>
            <a:solidFill>
              <a:schemeClr val="accent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33"/>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close/>
                </a:path>
              </a:pathLst>
            </a:custGeom>
            <a:solidFill>
              <a:schemeClr val="tx1">
                <a:alpha val="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34"/>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4" name="TextBox 93"/>
          <p:cNvSpPr txBox="1"/>
          <p:nvPr/>
        </p:nvSpPr>
        <p:spPr>
          <a:xfrm>
            <a:off x="5401740" y="4228564"/>
            <a:ext cx="1298534" cy="307777"/>
          </a:xfrm>
          <a:prstGeom prst="rect">
            <a:avLst/>
          </a:prstGeom>
          <a:noFill/>
        </p:spPr>
        <p:txBody>
          <a:bodyPr wrap="square" rtlCol="0">
            <a:spAutoFit/>
          </a:bodyPr>
          <a:lstStyle/>
          <a:p>
            <a:pPr algn="ctr"/>
            <a:r>
              <a:rPr lang="id-ID" sz="1400" dirty="0" smtClean="0">
                <a:solidFill>
                  <a:schemeClr val="bg1"/>
                </a:solidFill>
                <a:latin typeface="+mj-lt"/>
              </a:rPr>
              <a:t>Web Browser</a:t>
            </a:r>
            <a:endParaRPr lang="id-ID" sz="1400" dirty="0">
              <a:solidFill>
                <a:schemeClr val="bg1"/>
              </a:solidFill>
              <a:latin typeface="+mj-lt"/>
            </a:endParaRPr>
          </a:p>
        </p:txBody>
      </p:sp>
      <p:sp>
        <p:nvSpPr>
          <p:cNvPr id="98" name="TextBox 97"/>
          <p:cNvSpPr txBox="1"/>
          <p:nvPr/>
        </p:nvSpPr>
        <p:spPr>
          <a:xfrm>
            <a:off x="2793318" y="268876"/>
            <a:ext cx="6875831" cy="830997"/>
          </a:xfrm>
          <a:prstGeom prst="rect">
            <a:avLst/>
          </a:prstGeom>
          <a:noFill/>
        </p:spPr>
        <p:txBody>
          <a:bodyPr wrap="square" rtlCol="0">
            <a:spAutoFit/>
          </a:bodyPr>
          <a:lstStyle/>
          <a:p>
            <a:pPr algn="ctr"/>
            <a:r>
              <a:rPr lang="id-ID" sz="4800" b="1" dirty="0" smtClean="0">
                <a:solidFill>
                  <a:schemeClr val="bg1"/>
                </a:solidFill>
              </a:rPr>
              <a:t>System </a:t>
            </a:r>
            <a:r>
              <a:rPr lang="id-ID" sz="4800" b="1" dirty="0" err="1" smtClean="0">
                <a:solidFill>
                  <a:schemeClr val="bg1"/>
                </a:solidFill>
              </a:rPr>
              <a:t>Components</a:t>
            </a:r>
            <a:endParaRPr lang="id-ID" sz="4800" b="1" dirty="0">
              <a:solidFill>
                <a:schemeClr val="bg1"/>
              </a:solidFill>
            </a:endParaRPr>
          </a:p>
        </p:txBody>
      </p:sp>
      <p:sp>
        <p:nvSpPr>
          <p:cNvPr id="3" name="Rectangle 2"/>
          <p:cNvSpPr/>
          <p:nvPr/>
        </p:nvSpPr>
        <p:spPr>
          <a:xfrm>
            <a:off x="8551395" y="2645997"/>
            <a:ext cx="2624606" cy="5593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Video Transcoder</a:t>
            </a:r>
            <a:endParaRPr lang="en-US" dirty="0"/>
          </a:p>
        </p:txBody>
      </p:sp>
      <p:sp>
        <p:nvSpPr>
          <p:cNvPr id="69" name="Rectangle 68"/>
          <p:cNvSpPr/>
          <p:nvPr/>
        </p:nvSpPr>
        <p:spPr>
          <a:xfrm>
            <a:off x="8545712" y="3443613"/>
            <a:ext cx="2624606" cy="5929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Media Storage</a:t>
            </a:r>
            <a:endParaRPr lang="en-US" dirty="0"/>
          </a:p>
        </p:txBody>
      </p:sp>
      <p:sp>
        <p:nvSpPr>
          <p:cNvPr id="71" name="Rectangle 70"/>
          <p:cNvSpPr/>
          <p:nvPr/>
        </p:nvSpPr>
        <p:spPr>
          <a:xfrm>
            <a:off x="4742102" y="5630897"/>
            <a:ext cx="2624606" cy="824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Custom API</a:t>
            </a:r>
            <a:endParaRPr lang="en-US" dirty="0"/>
          </a:p>
        </p:txBody>
      </p:sp>
      <p:sp>
        <p:nvSpPr>
          <p:cNvPr id="72" name="Rectangle 71"/>
          <p:cNvSpPr/>
          <p:nvPr/>
        </p:nvSpPr>
        <p:spPr>
          <a:xfrm>
            <a:off x="1002192" y="1919123"/>
            <a:ext cx="2624605" cy="824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Web Application</a:t>
            </a:r>
            <a:endParaRPr lang="en-US" dirty="0"/>
          </a:p>
        </p:txBody>
      </p:sp>
      <p:sp>
        <p:nvSpPr>
          <p:cNvPr id="73" name="Rectangle 72"/>
          <p:cNvSpPr/>
          <p:nvPr/>
        </p:nvSpPr>
        <p:spPr>
          <a:xfrm>
            <a:off x="8545712" y="4306004"/>
            <a:ext cx="2624606" cy="5663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Video List Database</a:t>
            </a:r>
          </a:p>
        </p:txBody>
      </p:sp>
      <p:cxnSp>
        <p:nvCxnSpPr>
          <p:cNvPr id="74" name="Straight Connector 73"/>
          <p:cNvCxnSpPr>
            <a:stCxn id="72" idx="3"/>
          </p:cNvCxnSpPr>
          <p:nvPr/>
        </p:nvCxnSpPr>
        <p:spPr>
          <a:xfrm>
            <a:off x="3626797" y="2331203"/>
            <a:ext cx="1533768" cy="1022799"/>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a:stCxn id="94" idx="2"/>
            <a:endCxn id="71" idx="0"/>
          </p:cNvCxnSpPr>
          <p:nvPr/>
        </p:nvCxnSpPr>
        <p:spPr>
          <a:xfrm>
            <a:off x="6051007" y="4536341"/>
            <a:ext cx="3398" cy="1094556"/>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3" idx="2"/>
            <a:endCxn id="69" idx="0"/>
          </p:cNvCxnSpPr>
          <p:nvPr/>
        </p:nvCxnSpPr>
        <p:spPr>
          <a:xfrm flipH="1">
            <a:off x="9858015" y="3205323"/>
            <a:ext cx="5683" cy="238290"/>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76" name="Group 75"/>
          <p:cNvGrpSpPr/>
          <p:nvPr/>
        </p:nvGrpSpPr>
        <p:grpSpPr>
          <a:xfrm>
            <a:off x="5257754" y="3356854"/>
            <a:ext cx="479416" cy="863449"/>
            <a:chOff x="7296151" y="4556125"/>
            <a:chExt cx="758824" cy="1330325"/>
          </a:xfrm>
        </p:grpSpPr>
        <p:sp>
          <p:nvSpPr>
            <p:cNvPr id="77" name="Freeform 38"/>
            <p:cNvSpPr>
              <a:spLocks/>
            </p:cNvSpPr>
            <p:nvPr/>
          </p:nvSpPr>
          <p:spPr bwMode="auto">
            <a:xfrm>
              <a:off x="7296151" y="4556125"/>
              <a:ext cx="758824" cy="1330325"/>
            </a:xfrm>
            <a:custGeom>
              <a:avLst/>
              <a:gdLst>
                <a:gd name="T0" fmla="*/ 174 w 199"/>
                <a:gd name="T1" fmla="*/ 0 h 352"/>
                <a:gd name="T2" fmla="*/ 26 w 199"/>
                <a:gd name="T3" fmla="*/ 0 h 352"/>
                <a:gd name="T4" fmla="*/ 0 w 199"/>
                <a:gd name="T5" fmla="*/ 26 h 352"/>
                <a:gd name="T6" fmla="*/ 0 w 199"/>
                <a:gd name="T7" fmla="*/ 327 h 352"/>
                <a:gd name="T8" fmla="*/ 26 w 199"/>
                <a:gd name="T9" fmla="*/ 352 h 352"/>
                <a:gd name="T10" fmla="*/ 174 w 199"/>
                <a:gd name="T11" fmla="*/ 352 h 352"/>
                <a:gd name="T12" fmla="*/ 199 w 199"/>
                <a:gd name="T13" fmla="*/ 327 h 352"/>
                <a:gd name="T14" fmla="*/ 199 w 199"/>
                <a:gd name="T15" fmla="*/ 26 h 352"/>
                <a:gd name="T16" fmla="*/ 174 w 199"/>
                <a:gd name="T1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352">
                  <a:moveTo>
                    <a:pt x="174" y="0"/>
                  </a:moveTo>
                  <a:cubicBezTo>
                    <a:pt x="26" y="0"/>
                    <a:pt x="26" y="0"/>
                    <a:pt x="26" y="0"/>
                  </a:cubicBezTo>
                  <a:cubicBezTo>
                    <a:pt x="11" y="0"/>
                    <a:pt x="0" y="12"/>
                    <a:pt x="0" y="26"/>
                  </a:cubicBezTo>
                  <a:cubicBezTo>
                    <a:pt x="0" y="327"/>
                    <a:pt x="0" y="327"/>
                    <a:pt x="0" y="327"/>
                  </a:cubicBezTo>
                  <a:cubicBezTo>
                    <a:pt x="0" y="341"/>
                    <a:pt x="11" y="352"/>
                    <a:pt x="26" y="352"/>
                  </a:cubicBezTo>
                  <a:cubicBezTo>
                    <a:pt x="174" y="352"/>
                    <a:pt x="174" y="352"/>
                    <a:pt x="174" y="352"/>
                  </a:cubicBezTo>
                  <a:cubicBezTo>
                    <a:pt x="188" y="352"/>
                    <a:pt x="199" y="341"/>
                    <a:pt x="199" y="327"/>
                  </a:cubicBezTo>
                  <a:cubicBezTo>
                    <a:pt x="199" y="26"/>
                    <a:pt x="199" y="26"/>
                    <a:pt x="199" y="26"/>
                  </a:cubicBezTo>
                  <a:cubicBezTo>
                    <a:pt x="199" y="12"/>
                    <a:pt x="188" y="0"/>
                    <a:pt x="174" y="0"/>
                  </a:cubicBezTo>
                  <a:close/>
                </a:path>
              </a:pathLst>
            </a:custGeom>
            <a:solidFill>
              <a:schemeClr val="tx1">
                <a:lumMod val="65000"/>
                <a:lumOff val="35000"/>
              </a:schemeClr>
            </a:solidFill>
            <a:ln>
              <a:noFill/>
            </a:ln>
            <a:effectLst>
              <a:outerShdw blurRad="127000" dir="13500000" sy="23000" kx="1200000" algn="br" rotWithShape="0">
                <a:prstClr val="black">
                  <a:alpha val="1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78" name="Rectangle 39"/>
            <p:cNvSpPr>
              <a:spLocks noChangeArrowheads="1"/>
            </p:cNvSpPr>
            <p:nvPr/>
          </p:nvSpPr>
          <p:spPr bwMode="auto">
            <a:xfrm>
              <a:off x="7379223" y="4718050"/>
              <a:ext cx="612775" cy="919163"/>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40"/>
            <p:cNvSpPr>
              <a:spLocks/>
            </p:cNvSpPr>
            <p:nvPr/>
          </p:nvSpPr>
          <p:spPr bwMode="auto">
            <a:xfrm>
              <a:off x="7543800" y="4627563"/>
              <a:ext cx="263525" cy="26988"/>
            </a:xfrm>
            <a:custGeom>
              <a:avLst/>
              <a:gdLst>
                <a:gd name="T0" fmla="*/ 166 w 166"/>
                <a:gd name="T1" fmla="*/ 17 h 17"/>
                <a:gd name="T2" fmla="*/ 0 w 166"/>
                <a:gd name="T3" fmla="*/ 17 h 17"/>
                <a:gd name="T4" fmla="*/ 0 w 166"/>
                <a:gd name="T5" fmla="*/ 0 h 17"/>
                <a:gd name="T6" fmla="*/ 166 w 166"/>
                <a:gd name="T7" fmla="*/ 0 h 17"/>
                <a:gd name="T8" fmla="*/ 166 w 166"/>
                <a:gd name="T9" fmla="*/ 17 h 17"/>
                <a:gd name="T10" fmla="*/ 166 w 166"/>
                <a:gd name="T11" fmla="*/ 17 h 17"/>
              </a:gdLst>
              <a:ahLst/>
              <a:cxnLst>
                <a:cxn ang="0">
                  <a:pos x="T0" y="T1"/>
                </a:cxn>
                <a:cxn ang="0">
                  <a:pos x="T2" y="T3"/>
                </a:cxn>
                <a:cxn ang="0">
                  <a:pos x="T4" y="T5"/>
                </a:cxn>
                <a:cxn ang="0">
                  <a:pos x="T6" y="T7"/>
                </a:cxn>
                <a:cxn ang="0">
                  <a:pos x="T8" y="T9"/>
                </a:cxn>
                <a:cxn ang="0">
                  <a:pos x="T10" y="T11"/>
                </a:cxn>
              </a:cxnLst>
              <a:rect l="0" t="0" r="r" b="b"/>
              <a:pathLst>
                <a:path w="166" h="17">
                  <a:moveTo>
                    <a:pt x="166" y="17"/>
                  </a:moveTo>
                  <a:lnTo>
                    <a:pt x="0" y="17"/>
                  </a:lnTo>
                  <a:lnTo>
                    <a:pt x="0" y="0"/>
                  </a:lnTo>
                  <a:lnTo>
                    <a:pt x="166" y="0"/>
                  </a:lnTo>
                  <a:lnTo>
                    <a:pt x="166" y="17"/>
                  </a:lnTo>
                  <a:lnTo>
                    <a:pt x="166" y="1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Oval 41"/>
            <p:cNvSpPr>
              <a:spLocks noChangeArrowheads="1"/>
            </p:cNvSpPr>
            <p:nvPr/>
          </p:nvSpPr>
          <p:spPr bwMode="auto">
            <a:xfrm>
              <a:off x="7867650" y="4616450"/>
              <a:ext cx="50800" cy="49213"/>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Rectangle 42"/>
            <p:cNvSpPr>
              <a:spLocks noChangeArrowheads="1"/>
            </p:cNvSpPr>
            <p:nvPr/>
          </p:nvSpPr>
          <p:spPr bwMode="auto">
            <a:xfrm>
              <a:off x="7556500" y="5713413"/>
              <a:ext cx="239712" cy="714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96" name="Straight Connector 95"/>
          <p:cNvCxnSpPr>
            <a:endCxn id="117" idx="1"/>
          </p:cNvCxnSpPr>
          <p:nvPr/>
        </p:nvCxnSpPr>
        <p:spPr>
          <a:xfrm flipV="1">
            <a:off x="6797463" y="2124101"/>
            <a:ext cx="1748249" cy="1192040"/>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a:stCxn id="69" idx="2"/>
            <a:endCxn id="73" idx="0"/>
          </p:cNvCxnSpPr>
          <p:nvPr/>
        </p:nvCxnSpPr>
        <p:spPr>
          <a:xfrm>
            <a:off x="9858015" y="4036560"/>
            <a:ext cx="0" cy="269444"/>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a:stCxn id="73" idx="1"/>
          </p:cNvCxnSpPr>
          <p:nvPr/>
        </p:nvCxnSpPr>
        <p:spPr>
          <a:xfrm flipH="1" flipV="1">
            <a:off x="6750550" y="3564941"/>
            <a:ext cx="1795162" cy="1024228"/>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101" name="Picture 10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2106" y="10173273"/>
            <a:ext cx="301588" cy="333334"/>
          </a:xfrm>
          <a:prstGeom prst="rect">
            <a:avLst/>
          </a:prstGeom>
        </p:spPr>
      </p:pic>
      <p:pic>
        <p:nvPicPr>
          <p:cNvPr id="103" name="Picture 10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20468" y="4734206"/>
            <a:ext cx="301588" cy="333334"/>
          </a:xfrm>
          <a:prstGeom prst="rect">
            <a:avLst/>
          </a:prstGeom>
        </p:spPr>
      </p:pic>
      <p:sp>
        <p:nvSpPr>
          <p:cNvPr id="105" name="Rectangle 104"/>
          <p:cNvSpPr/>
          <p:nvPr/>
        </p:nvSpPr>
        <p:spPr>
          <a:xfrm>
            <a:off x="1017495" y="3941948"/>
            <a:ext cx="2624606" cy="824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Authentication</a:t>
            </a:r>
            <a:endParaRPr lang="en-US" dirty="0"/>
          </a:p>
        </p:txBody>
      </p:sp>
      <p:cxnSp>
        <p:nvCxnSpPr>
          <p:cNvPr id="106" name="Straight Connector 105"/>
          <p:cNvCxnSpPr>
            <a:stCxn id="105" idx="3"/>
          </p:cNvCxnSpPr>
          <p:nvPr/>
        </p:nvCxnSpPr>
        <p:spPr>
          <a:xfrm flipV="1">
            <a:off x="3642101" y="3660383"/>
            <a:ext cx="1518464" cy="693645"/>
          </a:xfrm>
          <a:prstGeom prst="line">
            <a:avLst/>
          </a:prstGeom>
          <a:ln w="38100">
            <a:solidFill>
              <a:schemeClr val="bg1">
                <a:lumMod val="75000"/>
              </a:schemeClr>
            </a:solidFill>
            <a:prstDash val="solid"/>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7" name="Rectangle 116"/>
          <p:cNvSpPr/>
          <p:nvPr/>
        </p:nvSpPr>
        <p:spPr>
          <a:xfrm>
            <a:off x="8545712" y="1844438"/>
            <a:ext cx="2624606" cy="5593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Video Upload</a:t>
            </a:r>
            <a:endParaRPr lang="en-US" dirty="0"/>
          </a:p>
        </p:txBody>
      </p:sp>
      <p:cxnSp>
        <p:nvCxnSpPr>
          <p:cNvPr id="118" name="Straight Connector 117"/>
          <p:cNvCxnSpPr>
            <a:endCxn id="3" idx="0"/>
          </p:cNvCxnSpPr>
          <p:nvPr/>
        </p:nvCxnSpPr>
        <p:spPr>
          <a:xfrm flipH="1">
            <a:off x="9863698" y="2401280"/>
            <a:ext cx="1" cy="244717"/>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267701"/>
      </p:ext>
    </p:extLst>
  </p:cSld>
  <p:clrMapOvr>
    <a:masterClrMapping/>
  </p:clrMapOvr>
  <p:transition>
    <p:push dir="u"/>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2229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82" name="Group 81"/>
          <p:cNvGrpSpPr/>
          <p:nvPr/>
        </p:nvGrpSpPr>
        <p:grpSpPr>
          <a:xfrm>
            <a:off x="5315293" y="2924389"/>
            <a:ext cx="1384981" cy="1098964"/>
            <a:chOff x="5499100" y="144463"/>
            <a:chExt cx="3213100" cy="2614612"/>
          </a:xfrm>
          <a:effectLst>
            <a:outerShdw blurRad="127000" dir="13500000" sy="23000" kx="1200000" algn="br" rotWithShape="0">
              <a:prstClr val="black">
                <a:alpha val="10000"/>
              </a:prstClr>
            </a:outerShdw>
          </a:effectLst>
        </p:grpSpPr>
        <p:sp>
          <p:nvSpPr>
            <p:cNvPr id="83" name="Freeform 28"/>
            <p:cNvSpPr>
              <a:spLocks/>
            </p:cNvSpPr>
            <p:nvPr/>
          </p:nvSpPr>
          <p:spPr bwMode="auto">
            <a:xfrm>
              <a:off x="5499100" y="144463"/>
              <a:ext cx="3213100" cy="1944687"/>
            </a:xfrm>
            <a:custGeom>
              <a:avLst/>
              <a:gdLst>
                <a:gd name="T0" fmla="*/ 0 w 854"/>
                <a:gd name="T1" fmla="*/ 516 h 516"/>
                <a:gd name="T2" fmla="*/ 0 w 854"/>
                <a:gd name="T3" fmla="*/ 19 h 516"/>
                <a:gd name="T4" fmla="*/ 20 w 854"/>
                <a:gd name="T5" fmla="*/ 0 h 516"/>
                <a:gd name="T6" fmla="*/ 835 w 854"/>
                <a:gd name="T7" fmla="*/ 0 h 516"/>
                <a:gd name="T8" fmla="*/ 854 w 854"/>
                <a:gd name="T9" fmla="*/ 19 h 516"/>
                <a:gd name="T10" fmla="*/ 854 w 854"/>
                <a:gd name="T11" fmla="*/ 516 h 516"/>
                <a:gd name="T12" fmla="*/ 0 w 854"/>
                <a:gd name="T13" fmla="*/ 516 h 516"/>
              </a:gdLst>
              <a:ahLst/>
              <a:cxnLst>
                <a:cxn ang="0">
                  <a:pos x="T0" y="T1"/>
                </a:cxn>
                <a:cxn ang="0">
                  <a:pos x="T2" y="T3"/>
                </a:cxn>
                <a:cxn ang="0">
                  <a:pos x="T4" y="T5"/>
                </a:cxn>
                <a:cxn ang="0">
                  <a:pos x="T6" y="T7"/>
                </a:cxn>
                <a:cxn ang="0">
                  <a:pos x="T8" y="T9"/>
                </a:cxn>
                <a:cxn ang="0">
                  <a:pos x="T10" y="T11"/>
                </a:cxn>
                <a:cxn ang="0">
                  <a:pos x="T12" y="T13"/>
                </a:cxn>
              </a:cxnLst>
              <a:rect l="0" t="0" r="r" b="b"/>
              <a:pathLst>
                <a:path w="854" h="516">
                  <a:moveTo>
                    <a:pt x="0" y="516"/>
                  </a:moveTo>
                  <a:cubicBezTo>
                    <a:pt x="0" y="19"/>
                    <a:pt x="0" y="19"/>
                    <a:pt x="0" y="19"/>
                  </a:cubicBezTo>
                  <a:cubicBezTo>
                    <a:pt x="0" y="8"/>
                    <a:pt x="9" y="0"/>
                    <a:pt x="20" y="0"/>
                  </a:cubicBezTo>
                  <a:cubicBezTo>
                    <a:pt x="835" y="0"/>
                    <a:pt x="835" y="0"/>
                    <a:pt x="835" y="0"/>
                  </a:cubicBezTo>
                  <a:cubicBezTo>
                    <a:pt x="845" y="0"/>
                    <a:pt x="854" y="8"/>
                    <a:pt x="854" y="19"/>
                  </a:cubicBezTo>
                  <a:cubicBezTo>
                    <a:pt x="854" y="516"/>
                    <a:pt x="854" y="516"/>
                    <a:pt x="854" y="516"/>
                  </a:cubicBezTo>
                  <a:lnTo>
                    <a:pt x="0" y="516"/>
                  </a:lnTo>
                  <a:close/>
                </a:path>
              </a:pathLst>
            </a:custGeom>
            <a:solidFill>
              <a:schemeClr val="bg1">
                <a:lumMod val="8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29"/>
            <p:cNvSpPr>
              <a:spLocks/>
            </p:cNvSpPr>
            <p:nvPr/>
          </p:nvSpPr>
          <p:spPr bwMode="auto">
            <a:xfrm>
              <a:off x="5499100" y="2089150"/>
              <a:ext cx="3213100" cy="290512"/>
            </a:xfrm>
            <a:custGeom>
              <a:avLst/>
              <a:gdLst>
                <a:gd name="T0" fmla="*/ 835 w 854"/>
                <a:gd name="T1" fmla="*/ 77 h 77"/>
                <a:gd name="T2" fmla="*/ 20 w 854"/>
                <a:gd name="T3" fmla="*/ 77 h 77"/>
                <a:gd name="T4" fmla="*/ 0 w 854"/>
                <a:gd name="T5" fmla="*/ 58 h 77"/>
                <a:gd name="T6" fmla="*/ 0 w 854"/>
                <a:gd name="T7" fmla="*/ 0 h 77"/>
                <a:gd name="T8" fmla="*/ 854 w 854"/>
                <a:gd name="T9" fmla="*/ 0 h 77"/>
                <a:gd name="T10" fmla="*/ 854 w 854"/>
                <a:gd name="T11" fmla="*/ 58 h 77"/>
                <a:gd name="T12" fmla="*/ 835 w 854"/>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854" h="77">
                  <a:moveTo>
                    <a:pt x="835" y="77"/>
                  </a:moveTo>
                  <a:cubicBezTo>
                    <a:pt x="20" y="77"/>
                    <a:pt x="20" y="77"/>
                    <a:pt x="20" y="77"/>
                  </a:cubicBezTo>
                  <a:cubicBezTo>
                    <a:pt x="9" y="77"/>
                    <a:pt x="0" y="69"/>
                    <a:pt x="0" y="58"/>
                  </a:cubicBezTo>
                  <a:cubicBezTo>
                    <a:pt x="0" y="0"/>
                    <a:pt x="0" y="0"/>
                    <a:pt x="0" y="0"/>
                  </a:cubicBezTo>
                  <a:cubicBezTo>
                    <a:pt x="854" y="0"/>
                    <a:pt x="854" y="0"/>
                    <a:pt x="854" y="0"/>
                  </a:cubicBezTo>
                  <a:cubicBezTo>
                    <a:pt x="854" y="58"/>
                    <a:pt x="854" y="58"/>
                    <a:pt x="854" y="58"/>
                  </a:cubicBezTo>
                  <a:cubicBezTo>
                    <a:pt x="854" y="69"/>
                    <a:pt x="845" y="77"/>
                    <a:pt x="835" y="77"/>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30"/>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31"/>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Rectangle 32"/>
            <p:cNvSpPr>
              <a:spLocks noChangeArrowheads="1"/>
            </p:cNvSpPr>
            <p:nvPr/>
          </p:nvSpPr>
          <p:spPr bwMode="auto">
            <a:xfrm>
              <a:off x="5600700" y="268288"/>
              <a:ext cx="3009900" cy="1695450"/>
            </a:xfrm>
            <a:prstGeom prst="rect">
              <a:avLst/>
            </a:prstGeom>
            <a:solidFill>
              <a:schemeClr val="accent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33"/>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close/>
                </a:path>
              </a:pathLst>
            </a:custGeom>
            <a:solidFill>
              <a:schemeClr val="tx1">
                <a:alpha val="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34"/>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4" name="TextBox 93"/>
          <p:cNvSpPr txBox="1"/>
          <p:nvPr/>
        </p:nvSpPr>
        <p:spPr>
          <a:xfrm>
            <a:off x="5401740" y="4228564"/>
            <a:ext cx="1298534" cy="307777"/>
          </a:xfrm>
          <a:prstGeom prst="rect">
            <a:avLst/>
          </a:prstGeom>
          <a:noFill/>
        </p:spPr>
        <p:txBody>
          <a:bodyPr wrap="square" rtlCol="0">
            <a:spAutoFit/>
          </a:bodyPr>
          <a:lstStyle/>
          <a:p>
            <a:pPr algn="ctr"/>
            <a:r>
              <a:rPr lang="id-ID" sz="1400" dirty="0" smtClean="0">
                <a:solidFill>
                  <a:schemeClr val="bg1"/>
                </a:solidFill>
                <a:latin typeface="+mj-lt"/>
              </a:rPr>
              <a:t>Web Browser</a:t>
            </a:r>
            <a:endParaRPr lang="id-ID" sz="1400" dirty="0">
              <a:solidFill>
                <a:schemeClr val="bg1"/>
              </a:solidFill>
              <a:latin typeface="+mj-lt"/>
            </a:endParaRPr>
          </a:p>
        </p:txBody>
      </p:sp>
      <p:sp>
        <p:nvSpPr>
          <p:cNvPr id="98" name="TextBox 97"/>
          <p:cNvSpPr txBox="1"/>
          <p:nvPr/>
        </p:nvSpPr>
        <p:spPr>
          <a:xfrm>
            <a:off x="2793318" y="268876"/>
            <a:ext cx="6875831" cy="1754326"/>
          </a:xfrm>
          <a:prstGeom prst="rect">
            <a:avLst/>
          </a:prstGeom>
          <a:noFill/>
        </p:spPr>
        <p:txBody>
          <a:bodyPr wrap="square" rtlCol="0">
            <a:spAutoFit/>
          </a:bodyPr>
          <a:lstStyle/>
          <a:p>
            <a:pPr algn="ctr"/>
            <a:r>
              <a:rPr lang="id-ID" sz="3600" b="1" dirty="0" err="1" smtClean="0">
                <a:solidFill>
                  <a:schemeClr val="bg1"/>
                </a:solidFill>
              </a:rPr>
              <a:t>Lesson</a:t>
            </a:r>
            <a:r>
              <a:rPr lang="id-ID" sz="3600" b="1" dirty="0" smtClean="0">
                <a:solidFill>
                  <a:schemeClr val="bg1"/>
                </a:solidFill>
              </a:rPr>
              <a:t> 1: </a:t>
            </a:r>
            <a:r>
              <a:rPr lang="en-US" sz="3600" b="1" dirty="0" smtClean="0">
                <a:solidFill>
                  <a:schemeClr val="bg1"/>
                </a:solidFill>
              </a:rPr>
              <a:t>Create </a:t>
            </a:r>
            <a:r>
              <a:rPr lang="en-US" sz="3600" b="1" dirty="0">
                <a:solidFill>
                  <a:schemeClr val="bg1"/>
                </a:solidFill>
              </a:rPr>
              <a:t>a </a:t>
            </a:r>
            <a:r>
              <a:rPr lang="en-US" sz="3600" b="1" dirty="0" err="1">
                <a:solidFill>
                  <a:schemeClr val="bg1"/>
                </a:solidFill>
              </a:rPr>
              <a:t>serverless</a:t>
            </a:r>
            <a:r>
              <a:rPr lang="en-US" sz="3600" b="1" dirty="0">
                <a:solidFill>
                  <a:schemeClr val="bg1"/>
                </a:solidFill>
              </a:rPr>
              <a:t> transcoding pipeline in AWS</a:t>
            </a:r>
          </a:p>
          <a:p>
            <a:pPr algn="ctr"/>
            <a:r>
              <a:rPr lang="id-ID" sz="3600" b="1" dirty="0" smtClean="0">
                <a:solidFill>
                  <a:schemeClr val="bg1"/>
                </a:solidFill>
              </a:rPr>
              <a:t> </a:t>
            </a:r>
            <a:endParaRPr lang="id-ID" sz="3600" b="1" dirty="0">
              <a:solidFill>
                <a:schemeClr val="bg1"/>
              </a:solidFill>
            </a:endParaRPr>
          </a:p>
        </p:txBody>
      </p:sp>
      <p:sp>
        <p:nvSpPr>
          <p:cNvPr id="3" name="Rectangle 2"/>
          <p:cNvSpPr/>
          <p:nvPr/>
        </p:nvSpPr>
        <p:spPr>
          <a:xfrm>
            <a:off x="8551395" y="2645997"/>
            <a:ext cx="2624606" cy="5593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Video Transcoder</a:t>
            </a:r>
            <a:endParaRPr lang="en-US" dirty="0"/>
          </a:p>
        </p:txBody>
      </p:sp>
      <p:sp>
        <p:nvSpPr>
          <p:cNvPr id="69" name="Rectangle 68"/>
          <p:cNvSpPr/>
          <p:nvPr/>
        </p:nvSpPr>
        <p:spPr>
          <a:xfrm>
            <a:off x="8545712" y="3443613"/>
            <a:ext cx="2624606" cy="5929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Media Storage</a:t>
            </a:r>
            <a:endParaRPr lang="en-US" dirty="0"/>
          </a:p>
        </p:txBody>
      </p:sp>
      <p:sp>
        <p:nvSpPr>
          <p:cNvPr id="71" name="Rectangle 70"/>
          <p:cNvSpPr/>
          <p:nvPr/>
        </p:nvSpPr>
        <p:spPr>
          <a:xfrm>
            <a:off x="4742102" y="5630897"/>
            <a:ext cx="2624606" cy="824160"/>
          </a:xfrm>
          <a:prstGeom prst="rect">
            <a:avLst/>
          </a:prstGeom>
          <a:solidFill>
            <a:schemeClr val="accent1">
              <a:alpha val="5000"/>
            </a:schemeClr>
          </a:solidFill>
          <a:ln>
            <a:solidFill>
              <a:schemeClr val="bg1">
                <a:lumMod val="75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7000"/>
                  </a:schemeClr>
                </a:solidFill>
              </a:rPr>
              <a:t>Custom API</a:t>
            </a:r>
            <a:endParaRPr lang="en-US" dirty="0">
              <a:solidFill>
                <a:schemeClr val="lt1">
                  <a:alpha val="7000"/>
                </a:schemeClr>
              </a:solidFill>
            </a:endParaRPr>
          </a:p>
        </p:txBody>
      </p:sp>
      <p:sp>
        <p:nvSpPr>
          <p:cNvPr id="72" name="Rectangle 71"/>
          <p:cNvSpPr/>
          <p:nvPr/>
        </p:nvSpPr>
        <p:spPr>
          <a:xfrm>
            <a:off x="1002192" y="1919123"/>
            <a:ext cx="2624605" cy="824160"/>
          </a:xfrm>
          <a:prstGeom prst="rect">
            <a:avLst/>
          </a:prstGeom>
          <a:solidFill>
            <a:schemeClr val="accent1">
              <a:alpha val="5000"/>
            </a:schemeClr>
          </a:solidFill>
          <a:ln>
            <a:solidFill>
              <a:schemeClr val="bg1">
                <a:lumMod val="75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7000"/>
                  </a:schemeClr>
                </a:solidFill>
              </a:rPr>
              <a:t>Web Application</a:t>
            </a:r>
            <a:endParaRPr lang="en-US" dirty="0">
              <a:solidFill>
                <a:schemeClr val="lt1">
                  <a:alpha val="7000"/>
                </a:schemeClr>
              </a:solidFill>
            </a:endParaRPr>
          </a:p>
        </p:txBody>
      </p:sp>
      <p:sp>
        <p:nvSpPr>
          <p:cNvPr id="73" name="Rectangle 72"/>
          <p:cNvSpPr/>
          <p:nvPr/>
        </p:nvSpPr>
        <p:spPr>
          <a:xfrm>
            <a:off x="8545712" y="4306004"/>
            <a:ext cx="2624606" cy="566329"/>
          </a:xfrm>
          <a:prstGeom prst="rect">
            <a:avLst/>
          </a:prstGeom>
          <a:solidFill>
            <a:schemeClr val="accent1">
              <a:alpha val="5000"/>
            </a:schemeClr>
          </a:solidFill>
          <a:ln>
            <a:solidFill>
              <a:schemeClr val="bg1">
                <a:lumMod val="75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7000"/>
                  </a:schemeClr>
                </a:solidFill>
              </a:rPr>
              <a:t>Video List Database</a:t>
            </a:r>
          </a:p>
        </p:txBody>
      </p:sp>
      <p:cxnSp>
        <p:nvCxnSpPr>
          <p:cNvPr id="74" name="Straight Connector 73"/>
          <p:cNvCxnSpPr>
            <a:stCxn id="72" idx="3"/>
          </p:cNvCxnSpPr>
          <p:nvPr/>
        </p:nvCxnSpPr>
        <p:spPr>
          <a:xfrm>
            <a:off x="3626797" y="2331203"/>
            <a:ext cx="1533768" cy="1022799"/>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a:stCxn id="94" idx="2"/>
            <a:endCxn id="71" idx="0"/>
          </p:cNvCxnSpPr>
          <p:nvPr/>
        </p:nvCxnSpPr>
        <p:spPr>
          <a:xfrm>
            <a:off x="6051007" y="4536341"/>
            <a:ext cx="3398" cy="1094556"/>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3" idx="2"/>
            <a:endCxn id="69" idx="0"/>
          </p:cNvCxnSpPr>
          <p:nvPr/>
        </p:nvCxnSpPr>
        <p:spPr>
          <a:xfrm flipH="1">
            <a:off x="9858015" y="3205323"/>
            <a:ext cx="5683" cy="238290"/>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76" name="Group 75"/>
          <p:cNvGrpSpPr/>
          <p:nvPr/>
        </p:nvGrpSpPr>
        <p:grpSpPr>
          <a:xfrm>
            <a:off x="5257754" y="3356854"/>
            <a:ext cx="479416" cy="863449"/>
            <a:chOff x="7296151" y="4556125"/>
            <a:chExt cx="758824" cy="1330325"/>
          </a:xfrm>
        </p:grpSpPr>
        <p:sp>
          <p:nvSpPr>
            <p:cNvPr id="77" name="Freeform 38"/>
            <p:cNvSpPr>
              <a:spLocks/>
            </p:cNvSpPr>
            <p:nvPr/>
          </p:nvSpPr>
          <p:spPr bwMode="auto">
            <a:xfrm>
              <a:off x="7296151" y="4556125"/>
              <a:ext cx="758824" cy="1330325"/>
            </a:xfrm>
            <a:custGeom>
              <a:avLst/>
              <a:gdLst>
                <a:gd name="T0" fmla="*/ 174 w 199"/>
                <a:gd name="T1" fmla="*/ 0 h 352"/>
                <a:gd name="T2" fmla="*/ 26 w 199"/>
                <a:gd name="T3" fmla="*/ 0 h 352"/>
                <a:gd name="T4" fmla="*/ 0 w 199"/>
                <a:gd name="T5" fmla="*/ 26 h 352"/>
                <a:gd name="T6" fmla="*/ 0 w 199"/>
                <a:gd name="T7" fmla="*/ 327 h 352"/>
                <a:gd name="T8" fmla="*/ 26 w 199"/>
                <a:gd name="T9" fmla="*/ 352 h 352"/>
                <a:gd name="T10" fmla="*/ 174 w 199"/>
                <a:gd name="T11" fmla="*/ 352 h 352"/>
                <a:gd name="T12" fmla="*/ 199 w 199"/>
                <a:gd name="T13" fmla="*/ 327 h 352"/>
                <a:gd name="T14" fmla="*/ 199 w 199"/>
                <a:gd name="T15" fmla="*/ 26 h 352"/>
                <a:gd name="T16" fmla="*/ 174 w 199"/>
                <a:gd name="T1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352">
                  <a:moveTo>
                    <a:pt x="174" y="0"/>
                  </a:moveTo>
                  <a:cubicBezTo>
                    <a:pt x="26" y="0"/>
                    <a:pt x="26" y="0"/>
                    <a:pt x="26" y="0"/>
                  </a:cubicBezTo>
                  <a:cubicBezTo>
                    <a:pt x="11" y="0"/>
                    <a:pt x="0" y="12"/>
                    <a:pt x="0" y="26"/>
                  </a:cubicBezTo>
                  <a:cubicBezTo>
                    <a:pt x="0" y="327"/>
                    <a:pt x="0" y="327"/>
                    <a:pt x="0" y="327"/>
                  </a:cubicBezTo>
                  <a:cubicBezTo>
                    <a:pt x="0" y="341"/>
                    <a:pt x="11" y="352"/>
                    <a:pt x="26" y="352"/>
                  </a:cubicBezTo>
                  <a:cubicBezTo>
                    <a:pt x="174" y="352"/>
                    <a:pt x="174" y="352"/>
                    <a:pt x="174" y="352"/>
                  </a:cubicBezTo>
                  <a:cubicBezTo>
                    <a:pt x="188" y="352"/>
                    <a:pt x="199" y="341"/>
                    <a:pt x="199" y="327"/>
                  </a:cubicBezTo>
                  <a:cubicBezTo>
                    <a:pt x="199" y="26"/>
                    <a:pt x="199" y="26"/>
                    <a:pt x="199" y="26"/>
                  </a:cubicBezTo>
                  <a:cubicBezTo>
                    <a:pt x="199" y="12"/>
                    <a:pt x="188" y="0"/>
                    <a:pt x="174" y="0"/>
                  </a:cubicBezTo>
                  <a:close/>
                </a:path>
              </a:pathLst>
            </a:custGeom>
            <a:solidFill>
              <a:schemeClr val="tx1">
                <a:lumMod val="65000"/>
                <a:lumOff val="35000"/>
              </a:schemeClr>
            </a:solidFill>
            <a:ln>
              <a:noFill/>
            </a:ln>
            <a:effectLst>
              <a:outerShdw blurRad="127000" dir="13500000" sy="23000" kx="1200000" algn="br" rotWithShape="0">
                <a:prstClr val="black">
                  <a:alpha val="1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78" name="Rectangle 39"/>
            <p:cNvSpPr>
              <a:spLocks noChangeArrowheads="1"/>
            </p:cNvSpPr>
            <p:nvPr/>
          </p:nvSpPr>
          <p:spPr bwMode="auto">
            <a:xfrm>
              <a:off x="7379223" y="4718050"/>
              <a:ext cx="612775" cy="919163"/>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40"/>
            <p:cNvSpPr>
              <a:spLocks/>
            </p:cNvSpPr>
            <p:nvPr/>
          </p:nvSpPr>
          <p:spPr bwMode="auto">
            <a:xfrm>
              <a:off x="7543800" y="4627563"/>
              <a:ext cx="263525" cy="26988"/>
            </a:xfrm>
            <a:custGeom>
              <a:avLst/>
              <a:gdLst>
                <a:gd name="T0" fmla="*/ 166 w 166"/>
                <a:gd name="T1" fmla="*/ 17 h 17"/>
                <a:gd name="T2" fmla="*/ 0 w 166"/>
                <a:gd name="T3" fmla="*/ 17 h 17"/>
                <a:gd name="T4" fmla="*/ 0 w 166"/>
                <a:gd name="T5" fmla="*/ 0 h 17"/>
                <a:gd name="T6" fmla="*/ 166 w 166"/>
                <a:gd name="T7" fmla="*/ 0 h 17"/>
                <a:gd name="T8" fmla="*/ 166 w 166"/>
                <a:gd name="T9" fmla="*/ 17 h 17"/>
                <a:gd name="T10" fmla="*/ 166 w 166"/>
                <a:gd name="T11" fmla="*/ 17 h 17"/>
              </a:gdLst>
              <a:ahLst/>
              <a:cxnLst>
                <a:cxn ang="0">
                  <a:pos x="T0" y="T1"/>
                </a:cxn>
                <a:cxn ang="0">
                  <a:pos x="T2" y="T3"/>
                </a:cxn>
                <a:cxn ang="0">
                  <a:pos x="T4" y="T5"/>
                </a:cxn>
                <a:cxn ang="0">
                  <a:pos x="T6" y="T7"/>
                </a:cxn>
                <a:cxn ang="0">
                  <a:pos x="T8" y="T9"/>
                </a:cxn>
                <a:cxn ang="0">
                  <a:pos x="T10" y="T11"/>
                </a:cxn>
              </a:cxnLst>
              <a:rect l="0" t="0" r="r" b="b"/>
              <a:pathLst>
                <a:path w="166" h="17">
                  <a:moveTo>
                    <a:pt x="166" y="17"/>
                  </a:moveTo>
                  <a:lnTo>
                    <a:pt x="0" y="17"/>
                  </a:lnTo>
                  <a:lnTo>
                    <a:pt x="0" y="0"/>
                  </a:lnTo>
                  <a:lnTo>
                    <a:pt x="166" y="0"/>
                  </a:lnTo>
                  <a:lnTo>
                    <a:pt x="166" y="17"/>
                  </a:lnTo>
                  <a:lnTo>
                    <a:pt x="166" y="1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Oval 41"/>
            <p:cNvSpPr>
              <a:spLocks noChangeArrowheads="1"/>
            </p:cNvSpPr>
            <p:nvPr/>
          </p:nvSpPr>
          <p:spPr bwMode="auto">
            <a:xfrm>
              <a:off x="7867650" y="4616450"/>
              <a:ext cx="50800" cy="49213"/>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Rectangle 42"/>
            <p:cNvSpPr>
              <a:spLocks noChangeArrowheads="1"/>
            </p:cNvSpPr>
            <p:nvPr/>
          </p:nvSpPr>
          <p:spPr bwMode="auto">
            <a:xfrm>
              <a:off x="7556500" y="5713413"/>
              <a:ext cx="239712" cy="714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96" name="Straight Connector 95"/>
          <p:cNvCxnSpPr>
            <a:endCxn id="117" idx="1"/>
          </p:cNvCxnSpPr>
          <p:nvPr/>
        </p:nvCxnSpPr>
        <p:spPr>
          <a:xfrm flipV="1">
            <a:off x="6797463" y="2124101"/>
            <a:ext cx="1748249" cy="1192040"/>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a:stCxn id="69" idx="2"/>
            <a:endCxn id="73" idx="0"/>
          </p:cNvCxnSpPr>
          <p:nvPr/>
        </p:nvCxnSpPr>
        <p:spPr>
          <a:xfrm>
            <a:off x="9858015" y="4036560"/>
            <a:ext cx="0" cy="269444"/>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a:stCxn id="73" idx="1"/>
          </p:cNvCxnSpPr>
          <p:nvPr/>
        </p:nvCxnSpPr>
        <p:spPr>
          <a:xfrm flipH="1" flipV="1">
            <a:off x="6750550" y="3564941"/>
            <a:ext cx="1795162" cy="1024228"/>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101" name="Picture 10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2106" y="10173273"/>
            <a:ext cx="301588" cy="333334"/>
          </a:xfrm>
          <a:prstGeom prst="rect">
            <a:avLst/>
          </a:prstGeom>
        </p:spPr>
      </p:pic>
      <p:pic>
        <p:nvPicPr>
          <p:cNvPr id="103" name="Picture 10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20468" y="4734206"/>
            <a:ext cx="301588" cy="333334"/>
          </a:xfrm>
          <a:prstGeom prst="rect">
            <a:avLst/>
          </a:prstGeom>
        </p:spPr>
      </p:pic>
      <p:sp>
        <p:nvSpPr>
          <p:cNvPr id="105" name="Rectangle 104"/>
          <p:cNvSpPr/>
          <p:nvPr/>
        </p:nvSpPr>
        <p:spPr>
          <a:xfrm>
            <a:off x="1017495" y="3941948"/>
            <a:ext cx="2624606" cy="824160"/>
          </a:xfrm>
          <a:prstGeom prst="rect">
            <a:avLst/>
          </a:prstGeom>
          <a:solidFill>
            <a:schemeClr val="accent1">
              <a:alpha val="5000"/>
            </a:schemeClr>
          </a:solidFill>
          <a:ln>
            <a:solidFill>
              <a:schemeClr val="bg1">
                <a:lumMod val="75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7000"/>
                  </a:schemeClr>
                </a:solidFill>
              </a:rPr>
              <a:t>Authentication</a:t>
            </a:r>
            <a:endParaRPr lang="en-US" dirty="0">
              <a:solidFill>
                <a:schemeClr val="lt1">
                  <a:alpha val="7000"/>
                </a:schemeClr>
              </a:solidFill>
            </a:endParaRPr>
          </a:p>
        </p:txBody>
      </p:sp>
      <p:cxnSp>
        <p:nvCxnSpPr>
          <p:cNvPr id="106" name="Straight Connector 105"/>
          <p:cNvCxnSpPr>
            <a:stCxn id="105" idx="3"/>
          </p:cNvCxnSpPr>
          <p:nvPr/>
        </p:nvCxnSpPr>
        <p:spPr>
          <a:xfrm flipV="1">
            <a:off x="3642101" y="3660383"/>
            <a:ext cx="1518464" cy="693645"/>
          </a:xfrm>
          <a:prstGeom prst="line">
            <a:avLst/>
          </a:prstGeom>
          <a:ln w="38100">
            <a:solidFill>
              <a:schemeClr val="bg1">
                <a:lumMod val="75000"/>
                <a:alpha val="5000"/>
              </a:schemeClr>
            </a:solidFill>
            <a:prstDash val="solid"/>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7" name="Rectangle 116"/>
          <p:cNvSpPr/>
          <p:nvPr/>
        </p:nvSpPr>
        <p:spPr>
          <a:xfrm>
            <a:off x="8545712" y="1844438"/>
            <a:ext cx="2624606" cy="559326"/>
          </a:xfrm>
          <a:prstGeom prst="rect">
            <a:avLst/>
          </a:prstGeom>
          <a:solidFill>
            <a:schemeClr val="accent1">
              <a:alpha val="5000"/>
            </a:schemeClr>
          </a:solidFill>
          <a:ln>
            <a:solidFill>
              <a:schemeClr val="bg1">
                <a:lumMod val="75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7000"/>
                  </a:schemeClr>
                </a:solidFill>
              </a:rPr>
              <a:t>Video Upload</a:t>
            </a:r>
            <a:endParaRPr lang="en-US" dirty="0">
              <a:solidFill>
                <a:schemeClr val="lt1">
                  <a:alpha val="7000"/>
                </a:schemeClr>
              </a:solidFill>
            </a:endParaRPr>
          </a:p>
        </p:txBody>
      </p:sp>
      <p:cxnSp>
        <p:nvCxnSpPr>
          <p:cNvPr id="118" name="Straight Connector 117"/>
          <p:cNvCxnSpPr>
            <a:endCxn id="3" idx="0"/>
          </p:cNvCxnSpPr>
          <p:nvPr/>
        </p:nvCxnSpPr>
        <p:spPr>
          <a:xfrm flipH="1">
            <a:off x="9863698" y="2401280"/>
            <a:ext cx="1" cy="244717"/>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287417"/>
      </p:ext>
    </p:extLst>
  </p:cSld>
  <p:clrMapOvr>
    <a:masterClrMapping/>
  </p:clrMapOvr>
  <p:transition>
    <p:push dir="u"/>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2229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82" name="Group 81"/>
          <p:cNvGrpSpPr/>
          <p:nvPr/>
        </p:nvGrpSpPr>
        <p:grpSpPr>
          <a:xfrm>
            <a:off x="5315293" y="2924389"/>
            <a:ext cx="1384981" cy="1098964"/>
            <a:chOff x="5499100" y="144463"/>
            <a:chExt cx="3213100" cy="2614612"/>
          </a:xfrm>
          <a:effectLst>
            <a:outerShdw blurRad="127000" dir="13500000" sy="23000" kx="1200000" algn="br" rotWithShape="0">
              <a:prstClr val="black">
                <a:alpha val="10000"/>
              </a:prstClr>
            </a:outerShdw>
          </a:effectLst>
        </p:grpSpPr>
        <p:sp>
          <p:nvSpPr>
            <p:cNvPr id="83" name="Freeform 28"/>
            <p:cNvSpPr>
              <a:spLocks/>
            </p:cNvSpPr>
            <p:nvPr/>
          </p:nvSpPr>
          <p:spPr bwMode="auto">
            <a:xfrm>
              <a:off x="5499100" y="144463"/>
              <a:ext cx="3213100" cy="1944687"/>
            </a:xfrm>
            <a:custGeom>
              <a:avLst/>
              <a:gdLst>
                <a:gd name="T0" fmla="*/ 0 w 854"/>
                <a:gd name="T1" fmla="*/ 516 h 516"/>
                <a:gd name="T2" fmla="*/ 0 w 854"/>
                <a:gd name="T3" fmla="*/ 19 h 516"/>
                <a:gd name="T4" fmla="*/ 20 w 854"/>
                <a:gd name="T5" fmla="*/ 0 h 516"/>
                <a:gd name="T6" fmla="*/ 835 w 854"/>
                <a:gd name="T7" fmla="*/ 0 h 516"/>
                <a:gd name="T8" fmla="*/ 854 w 854"/>
                <a:gd name="T9" fmla="*/ 19 h 516"/>
                <a:gd name="T10" fmla="*/ 854 w 854"/>
                <a:gd name="T11" fmla="*/ 516 h 516"/>
                <a:gd name="T12" fmla="*/ 0 w 854"/>
                <a:gd name="T13" fmla="*/ 516 h 516"/>
              </a:gdLst>
              <a:ahLst/>
              <a:cxnLst>
                <a:cxn ang="0">
                  <a:pos x="T0" y="T1"/>
                </a:cxn>
                <a:cxn ang="0">
                  <a:pos x="T2" y="T3"/>
                </a:cxn>
                <a:cxn ang="0">
                  <a:pos x="T4" y="T5"/>
                </a:cxn>
                <a:cxn ang="0">
                  <a:pos x="T6" y="T7"/>
                </a:cxn>
                <a:cxn ang="0">
                  <a:pos x="T8" y="T9"/>
                </a:cxn>
                <a:cxn ang="0">
                  <a:pos x="T10" y="T11"/>
                </a:cxn>
                <a:cxn ang="0">
                  <a:pos x="T12" y="T13"/>
                </a:cxn>
              </a:cxnLst>
              <a:rect l="0" t="0" r="r" b="b"/>
              <a:pathLst>
                <a:path w="854" h="516">
                  <a:moveTo>
                    <a:pt x="0" y="516"/>
                  </a:moveTo>
                  <a:cubicBezTo>
                    <a:pt x="0" y="19"/>
                    <a:pt x="0" y="19"/>
                    <a:pt x="0" y="19"/>
                  </a:cubicBezTo>
                  <a:cubicBezTo>
                    <a:pt x="0" y="8"/>
                    <a:pt x="9" y="0"/>
                    <a:pt x="20" y="0"/>
                  </a:cubicBezTo>
                  <a:cubicBezTo>
                    <a:pt x="835" y="0"/>
                    <a:pt x="835" y="0"/>
                    <a:pt x="835" y="0"/>
                  </a:cubicBezTo>
                  <a:cubicBezTo>
                    <a:pt x="845" y="0"/>
                    <a:pt x="854" y="8"/>
                    <a:pt x="854" y="19"/>
                  </a:cubicBezTo>
                  <a:cubicBezTo>
                    <a:pt x="854" y="516"/>
                    <a:pt x="854" y="516"/>
                    <a:pt x="854" y="516"/>
                  </a:cubicBezTo>
                  <a:lnTo>
                    <a:pt x="0" y="516"/>
                  </a:lnTo>
                  <a:close/>
                </a:path>
              </a:pathLst>
            </a:custGeom>
            <a:solidFill>
              <a:schemeClr val="bg1">
                <a:lumMod val="8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29"/>
            <p:cNvSpPr>
              <a:spLocks/>
            </p:cNvSpPr>
            <p:nvPr/>
          </p:nvSpPr>
          <p:spPr bwMode="auto">
            <a:xfrm>
              <a:off x="5499100" y="2089150"/>
              <a:ext cx="3213100" cy="290512"/>
            </a:xfrm>
            <a:custGeom>
              <a:avLst/>
              <a:gdLst>
                <a:gd name="T0" fmla="*/ 835 w 854"/>
                <a:gd name="T1" fmla="*/ 77 h 77"/>
                <a:gd name="T2" fmla="*/ 20 w 854"/>
                <a:gd name="T3" fmla="*/ 77 h 77"/>
                <a:gd name="T4" fmla="*/ 0 w 854"/>
                <a:gd name="T5" fmla="*/ 58 h 77"/>
                <a:gd name="T6" fmla="*/ 0 w 854"/>
                <a:gd name="T7" fmla="*/ 0 h 77"/>
                <a:gd name="T8" fmla="*/ 854 w 854"/>
                <a:gd name="T9" fmla="*/ 0 h 77"/>
                <a:gd name="T10" fmla="*/ 854 w 854"/>
                <a:gd name="T11" fmla="*/ 58 h 77"/>
                <a:gd name="T12" fmla="*/ 835 w 854"/>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854" h="77">
                  <a:moveTo>
                    <a:pt x="835" y="77"/>
                  </a:moveTo>
                  <a:cubicBezTo>
                    <a:pt x="20" y="77"/>
                    <a:pt x="20" y="77"/>
                    <a:pt x="20" y="77"/>
                  </a:cubicBezTo>
                  <a:cubicBezTo>
                    <a:pt x="9" y="77"/>
                    <a:pt x="0" y="69"/>
                    <a:pt x="0" y="58"/>
                  </a:cubicBezTo>
                  <a:cubicBezTo>
                    <a:pt x="0" y="0"/>
                    <a:pt x="0" y="0"/>
                    <a:pt x="0" y="0"/>
                  </a:cubicBezTo>
                  <a:cubicBezTo>
                    <a:pt x="854" y="0"/>
                    <a:pt x="854" y="0"/>
                    <a:pt x="854" y="0"/>
                  </a:cubicBezTo>
                  <a:cubicBezTo>
                    <a:pt x="854" y="58"/>
                    <a:pt x="854" y="58"/>
                    <a:pt x="854" y="58"/>
                  </a:cubicBezTo>
                  <a:cubicBezTo>
                    <a:pt x="854" y="69"/>
                    <a:pt x="845" y="77"/>
                    <a:pt x="835" y="77"/>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30"/>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31"/>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Rectangle 32"/>
            <p:cNvSpPr>
              <a:spLocks noChangeArrowheads="1"/>
            </p:cNvSpPr>
            <p:nvPr/>
          </p:nvSpPr>
          <p:spPr bwMode="auto">
            <a:xfrm>
              <a:off x="5600700" y="268288"/>
              <a:ext cx="3009900" cy="1695450"/>
            </a:xfrm>
            <a:prstGeom prst="rect">
              <a:avLst/>
            </a:prstGeom>
            <a:solidFill>
              <a:schemeClr val="accent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33"/>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close/>
                </a:path>
              </a:pathLst>
            </a:custGeom>
            <a:solidFill>
              <a:schemeClr val="tx1">
                <a:alpha val="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34"/>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4" name="TextBox 93"/>
          <p:cNvSpPr txBox="1"/>
          <p:nvPr/>
        </p:nvSpPr>
        <p:spPr>
          <a:xfrm>
            <a:off x="5401740" y="4228564"/>
            <a:ext cx="1298534" cy="307777"/>
          </a:xfrm>
          <a:prstGeom prst="rect">
            <a:avLst/>
          </a:prstGeom>
          <a:noFill/>
        </p:spPr>
        <p:txBody>
          <a:bodyPr wrap="square" rtlCol="0">
            <a:spAutoFit/>
          </a:bodyPr>
          <a:lstStyle/>
          <a:p>
            <a:pPr algn="ctr"/>
            <a:r>
              <a:rPr lang="id-ID" sz="1400" dirty="0" smtClean="0">
                <a:solidFill>
                  <a:schemeClr val="bg1"/>
                </a:solidFill>
                <a:latin typeface="+mj-lt"/>
              </a:rPr>
              <a:t>Web Browser</a:t>
            </a:r>
            <a:endParaRPr lang="id-ID" sz="1400" dirty="0">
              <a:solidFill>
                <a:schemeClr val="bg1"/>
              </a:solidFill>
              <a:latin typeface="+mj-lt"/>
            </a:endParaRPr>
          </a:p>
        </p:txBody>
      </p:sp>
      <p:sp>
        <p:nvSpPr>
          <p:cNvPr id="98" name="TextBox 97"/>
          <p:cNvSpPr txBox="1"/>
          <p:nvPr/>
        </p:nvSpPr>
        <p:spPr>
          <a:xfrm>
            <a:off x="2793318" y="268876"/>
            <a:ext cx="6875831" cy="1200329"/>
          </a:xfrm>
          <a:prstGeom prst="rect">
            <a:avLst/>
          </a:prstGeom>
          <a:noFill/>
        </p:spPr>
        <p:txBody>
          <a:bodyPr wrap="square" rtlCol="0">
            <a:spAutoFit/>
          </a:bodyPr>
          <a:lstStyle/>
          <a:p>
            <a:pPr algn="ctr"/>
            <a:r>
              <a:rPr lang="en-US" sz="3600" b="1" dirty="0" smtClean="0">
                <a:solidFill>
                  <a:schemeClr val="bg1"/>
                </a:solidFill>
              </a:rPr>
              <a:t>Lesson 2: Setup </a:t>
            </a:r>
            <a:r>
              <a:rPr lang="en-US" sz="3600" b="1" dirty="0">
                <a:solidFill>
                  <a:schemeClr val="bg1"/>
                </a:solidFill>
              </a:rPr>
              <a:t>the web site &amp; user </a:t>
            </a:r>
            <a:r>
              <a:rPr lang="en-US" sz="3600" b="1" dirty="0" smtClean="0">
                <a:solidFill>
                  <a:schemeClr val="bg1"/>
                </a:solidFill>
              </a:rPr>
              <a:t>authentication</a:t>
            </a:r>
            <a:endParaRPr lang="en-US" sz="3600" b="1" dirty="0">
              <a:solidFill>
                <a:schemeClr val="bg1"/>
              </a:solidFill>
            </a:endParaRPr>
          </a:p>
        </p:txBody>
      </p:sp>
      <p:sp>
        <p:nvSpPr>
          <p:cNvPr id="3" name="Rectangle 2"/>
          <p:cNvSpPr/>
          <p:nvPr/>
        </p:nvSpPr>
        <p:spPr>
          <a:xfrm>
            <a:off x="8551395" y="2645997"/>
            <a:ext cx="2624606" cy="559326"/>
          </a:xfrm>
          <a:prstGeom prst="rect">
            <a:avLst/>
          </a:prstGeom>
          <a:solidFill>
            <a:schemeClr val="accent1">
              <a:alpha val="48000"/>
            </a:schemeClr>
          </a:solidFill>
          <a:ln>
            <a:solidFill>
              <a:schemeClr val="bg1">
                <a:lumMod val="75000"/>
                <a:alpha val="4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9000"/>
                  </a:schemeClr>
                </a:solidFill>
              </a:rPr>
              <a:t>Video Transcoder</a:t>
            </a:r>
            <a:endParaRPr lang="en-US" dirty="0">
              <a:solidFill>
                <a:schemeClr val="lt1">
                  <a:alpha val="49000"/>
                </a:schemeClr>
              </a:solidFill>
            </a:endParaRPr>
          </a:p>
        </p:txBody>
      </p:sp>
      <p:sp>
        <p:nvSpPr>
          <p:cNvPr id="69" name="Rectangle 68"/>
          <p:cNvSpPr/>
          <p:nvPr/>
        </p:nvSpPr>
        <p:spPr>
          <a:xfrm>
            <a:off x="8545712" y="3443613"/>
            <a:ext cx="2624606" cy="592947"/>
          </a:xfrm>
          <a:prstGeom prst="rect">
            <a:avLst/>
          </a:prstGeom>
          <a:solidFill>
            <a:schemeClr val="accent1">
              <a:alpha val="48000"/>
            </a:schemeClr>
          </a:solidFill>
          <a:ln>
            <a:solidFill>
              <a:schemeClr val="bg1">
                <a:lumMod val="75000"/>
                <a:alpha val="4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9000"/>
                  </a:schemeClr>
                </a:solidFill>
              </a:rPr>
              <a:t>Media Storage</a:t>
            </a:r>
            <a:endParaRPr lang="en-US" dirty="0">
              <a:solidFill>
                <a:schemeClr val="lt1">
                  <a:alpha val="49000"/>
                </a:schemeClr>
              </a:solidFill>
            </a:endParaRPr>
          </a:p>
        </p:txBody>
      </p:sp>
      <p:sp>
        <p:nvSpPr>
          <p:cNvPr id="71" name="Rectangle 70"/>
          <p:cNvSpPr/>
          <p:nvPr/>
        </p:nvSpPr>
        <p:spPr>
          <a:xfrm>
            <a:off x="4742102" y="5630897"/>
            <a:ext cx="2624606" cy="824160"/>
          </a:xfrm>
          <a:prstGeom prst="rect">
            <a:avLst/>
          </a:prstGeom>
          <a:solidFill>
            <a:schemeClr val="accent1">
              <a:alpha val="5000"/>
            </a:schemeClr>
          </a:solidFill>
          <a:ln>
            <a:solidFill>
              <a:schemeClr val="bg1">
                <a:lumMod val="75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5000"/>
                  </a:schemeClr>
                </a:solidFill>
              </a:rPr>
              <a:t>Custom API</a:t>
            </a:r>
            <a:endParaRPr lang="en-US" dirty="0">
              <a:solidFill>
                <a:schemeClr val="lt1">
                  <a:alpha val="5000"/>
                </a:schemeClr>
              </a:solidFill>
            </a:endParaRPr>
          </a:p>
        </p:txBody>
      </p:sp>
      <p:sp>
        <p:nvSpPr>
          <p:cNvPr id="72" name="Rectangle 71"/>
          <p:cNvSpPr/>
          <p:nvPr/>
        </p:nvSpPr>
        <p:spPr>
          <a:xfrm>
            <a:off x="1002192" y="1919123"/>
            <a:ext cx="2624605" cy="824160"/>
          </a:xfrm>
          <a:prstGeom prst="rect">
            <a:avLst/>
          </a:prstGeom>
          <a:solidFill>
            <a:schemeClr val="accent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Web Application</a:t>
            </a:r>
            <a:endParaRPr lang="en-US" dirty="0"/>
          </a:p>
        </p:txBody>
      </p:sp>
      <p:sp>
        <p:nvSpPr>
          <p:cNvPr id="73" name="Rectangle 72"/>
          <p:cNvSpPr/>
          <p:nvPr/>
        </p:nvSpPr>
        <p:spPr>
          <a:xfrm>
            <a:off x="8545712" y="4306004"/>
            <a:ext cx="2624606" cy="566329"/>
          </a:xfrm>
          <a:prstGeom prst="rect">
            <a:avLst/>
          </a:prstGeom>
          <a:solidFill>
            <a:schemeClr val="accent1">
              <a:alpha val="5000"/>
            </a:schemeClr>
          </a:solidFill>
          <a:ln>
            <a:solidFill>
              <a:schemeClr val="bg1">
                <a:lumMod val="75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5000"/>
                  </a:schemeClr>
                </a:solidFill>
              </a:rPr>
              <a:t>Video List Database</a:t>
            </a:r>
          </a:p>
        </p:txBody>
      </p:sp>
      <p:cxnSp>
        <p:nvCxnSpPr>
          <p:cNvPr id="74" name="Straight Connector 73"/>
          <p:cNvCxnSpPr>
            <a:stCxn id="72" idx="3"/>
          </p:cNvCxnSpPr>
          <p:nvPr/>
        </p:nvCxnSpPr>
        <p:spPr>
          <a:xfrm>
            <a:off x="3626797" y="2331203"/>
            <a:ext cx="1533768" cy="1022799"/>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a:stCxn id="94" idx="2"/>
            <a:endCxn id="71" idx="0"/>
          </p:cNvCxnSpPr>
          <p:nvPr/>
        </p:nvCxnSpPr>
        <p:spPr>
          <a:xfrm>
            <a:off x="6051007" y="4536341"/>
            <a:ext cx="3398" cy="1094556"/>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3" idx="2"/>
            <a:endCxn id="69" idx="0"/>
          </p:cNvCxnSpPr>
          <p:nvPr/>
        </p:nvCxnSpPr>
        <p:spPr>
          <a:xfrm flipH="1">
            <a:off x="9858015" y="3205323"/>
            <a:ext cx="5683" cy="238290"/>
          </a:xfrm>
          <a:prstGeom prst="line">
            <a:avLst/>
          </a:prstGeom>
          <a:ln w="38100">
            <a:solidFill>
              <a:schemeClr val="bg1">
                <a:lumMod val="75000"/>
                <a:alpha val="48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76" name="Group 75"/>
          <p:cNvGrpSpPr/>
          <p:nvPr/>
        </p:nvGrpSpPr>
        <p:grpSpPr>
          <a:xfrm>
            <a:off x="5257754" y="3356854"/>
            <a:ext cx="479416" cy="863449"/>
            <a:chOff x="7296151" y="4556125"/>
            <a:chExt cx="758824" cy="1330325"/>
          </a:xfrm>
        </p:grpSpPr>
        <p:sp>
          <p:nvSpPr>
            <p:cNvPr id="77" name="Freeform 38"/>
            <p:cNvSpPr>
              <a:spLocks/>
            </p:cNvSpPr>
            <p:nvPr/>
          </p:nvSpPr>
          <p:spPr bwMode="auto">
            <a:xfrm>
              <a:off x="7296151" y="4556125"/>
              <a:ext cx="758824" cy="1330325"/>
            </a:xfrm>
            <a:custGeom>
              <a:avLst/>
              <a:gdLst>
                <a:gd name="T0" fmla="*/ 174 w 199"/>
                <a:gd name="T1" fmla="*/ 0 h 352"/>
                <a:gd name="T2" fmla="*/ 26 w 199"/>
                <a:gd name="T3" fmla="*/ 0 h 352"/>
                <a:gd name="T4" fmla="*/ 0 w 199"/>
                <a:gd name="T5" fmla="*/ 26 h 352"/>
                <a:gd name="T6" fmla="*/ 0 w 199"/>
                <a:gd name="T7" fmla="*/ 327 h 352"/>
                <a:gd name="T8" fmla="*/ 26 w 199"/>
                <a:gd name="T9" fmla="*/ 352 h 352"/>
                <a:gd name="T10" fmla="*/ 174 w 199"/>
                <a:gd name="T11" fmla="*/ 352 h 352"/>
                <a:gd name="T12" fmla="*/ 199 w 199"/>
                <a:gd name="T13" fmla="*/ 327 h 352"/>
                <a:gd name="T14" fmla="*/ 199 w 199"/>
                <a:gd name="T15" fmla="*/ 26 h 352"/>
                <a:gd name="T16" fmla="*/ 174 w 199"/>
                <a:gd name="T1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352">
                  <a:moveTo>
                    <a:pt x="174" y="0"/>
                  </a:moveTo>
                  <a:cubicBezTo>
                    <a:pt x="26" y="0"/>
                    <a:pt x="26" y="0"/>
                    <a:pt x="26" y="0"/>
                  </a:cubicBezTo>
                  <a:cubicBezTo>
                    <a:pt x="11" y="0"/>
                    <a:pt x="0" y="12"/>
                    <a:pt x="0" y="26"/>
                  </a:cubicBezTo>
                  <a:cubicBezTo>
                    <a:pt x="0" y="327"/>
                    <a:pt x="0" y="327"/>
                    <a:pt x="0" y="327"/>
                  </a:cubicBezTo>
                  <a:cubicBezTo>
                    <a:pt x="0" y="341"/>
                    <a:pt x="11" y="352"/>
                    <a:pt x="26" y="352"/>
                  </a:cubicBezTo>
                  <a:cubicBezTo>
                    <a:pt x="174" y="352"/>
                    <a:pt x="174" y="352"/>
                    <a:pt x="174" y="352"/>
                  </a:cubicBezTo>
                  <a:cubicBezTo>
                    <a:pt x="188" y="352"/>
                    <a:pt x="199" y="341"/>
                    <a:pt x="199" y="327"/>
                  </a:cubicBezTo>
                  <a:cubicBezTo>
                    <a:pt x="199" y="26"/>
                    <a:pt x="199" y="26"/>
                    <a:pt x="199" y="26"/>
                  </a:cubicBezTo>
                  <a:cubicBezTo>
                    <a:pt x="199" y="12"/>
                    <a:pt x="188" y="0"/>
                    <a:pt x="174" y="0"/>
                  </a:cubicBezTo>
                  <a:close/>
                </a:path>
              </a:pathLst>
            </a:custGeom>
            <a:solidFill>
              <a:schemeClr val="tx1">
                <a:lumMod val="65000"/>
                <a:lumOff val="35000"/>
              </a:schemeClr>
            </a:solidFill>
            <a:ln>
              <a:noFill/>
            </a:ln>
            <a:effectLst>
              <a:outerShdw blurRad="127000" dir="13500000" sy="23000" kx="1200000" algn="br" rotWithShape="0">
                <a:prstClr val="black">
                  <a:alpha val="1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78" name="Rectangle 39"/>
            <p:cNvSpPr>
              <a:spLocks noChangeArrowheads="1"/>
            </p:cNvSpPr>
            <p:nvPr/>
          </p:nvSpPr>
          <p:spPr bwMode="auto">
            <a:xfrm>
              <a:off x="7379223" y="4718050"/>
              <a:ext cx="612775" cy="919163"/>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40"/>
            <p:cNvSpPr>
              <a:spLocks/>
            </p:cNvSpPr>
            <p:nvPr/>
          </p:nvSpPr>
          <p:spPr bwMode="auto">
            <a:xfrm>
              <a:off x="7543800" y="4627563"/>
              <a:ext cx="263525" cy="26988"/>
            </a:xfrm>
            <a:custGeom>
              <a:avLst/>
              <a:gdLst>
                <a:gd name="T0" fmla="*/ 166 w 166"/>
                <a:gd name="T1" fmla="*/ 17 h 17"/>
                <a:gd name="T2" fmla="*/ 0 w 166"/>
                <a:gd name="T3" fmla="*/ 17 h 17"/>
                <a:gd name="T4" fmla="*/ 0 w 166"/>
                <a:gd name="T5" fmla="*/ 0 h 17"/>
                <a:gd name="T6" fmla="*/ 166 w 166"/>
                <a:gd name="T7" fmla="*/ 0 h 17"/>
                <a:gd name="T8" fmla="*/ 166 w 166"/>
                <a:gd name="T9" fmla="*/ 17 h 17"/>
                <a:gd name="T10" fmla="*/ 166 w 166"/>
                <a:gd name="T11" fmla="*/ 17 h 17"/>
              </a:gdLst>
              <a:ahLst/>
              <a:cxnLst>
                <a:cxn ang="0">
                  <a:pos x="T0" y="T1"/>
                </a:cxn>
                <a:cxn ang="0">
                  <a:pos x="T2" y="T3"/>
                </a:cxn>
                <a:cxn ang="0">
                  <a:pos x="T4" y="T5"/>
                </a:cxn>
                <a:cxn ang="0">
                  <a:pos x="T6" y="T7"/>
                </a:cxn>
                <a:cxn ang="0">
                  <a:pos x="T8" y="T9"/>
                </a:cxn>
                <a:cxn ang="0">
                  <a:pos x="T10" y="T11"/>
                </a:cxn>
              </a:cxnLst>
              <a:rect l="0" t="0" r="r" b="b"/>
              <a:pathLst>
                <a:path w="166" h="17">
                  <a:moveTo>
                    <a:pt x="166" y="17"/>
                  </a:moveTo>
                  <a:lnTo>
                    <a:pt x="0" y="17"/>
                  </a:lnTo>
                  <a:lnTo>
                    <a:pt x="0" y="0"/>
                  </a:lnTo>
                  <a:lnTo>
                    <a:pt x="166" y="0"/>
                  </a:lnTo>
                  <a:lnTo>
                    <a:pt x="166" y="17"/>
                  </a:lnTo>
                  <a:lnTo>
                    <a:pt x="166" y="1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Oval 41"/>
            <p:cNvSpPr>
              <a:spLocks noChangeArrowheads="1"/>
            </p:cNvSpPr>
            <p:nvPr/>
          </p:nvSpPr>
          <p:spPr bwMode="auto">
            <a:xfrm>
              <a:off x="7867650" y="4616450"/>
              <a:ext cx="50800" cy="49213"/>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Rectangle 42"/>
            <p:cNvSpPr>
              <a:spLocks noChangeArrowheads="1"/>
            </p:cNvSpPr>
            <p:nvPr/>
          </p:nvSpPr>
          <p:spPr bwMode="auto">
            <a:xfrm>
              <a:off x="7556500" y="5713413"/>
              <a:ext cx="239712" cy="714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96" name="Straight Connector 95"/>
          <p:cNvCxnSpPr>
            <a:endCxn id="117" idx="1"/>
          </p:cNvCxnSpPr>
          <p:nvPr/>
        </p:nvCxnSpPr>
        <p:spPr>
          <a:xfrm flipV="1">
            <a:off x="6797463" y="2124101"/>
            <a:ext cx="1748249" cy="1192040"/>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a:stCxn id="69" idx="2"/>
            <a:endCxn id="73" idx="0"/>
          </p:cNvCxnSpPr>
          <p:nvPr/>
        </p:nvCxnSpPr>
        <p:spPr>
          <a:xfrm>
            <a:off x="9858015" y="4036560"/>
            <a:ext cx="0" cy="269444"/>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a:stCxn id="73" idx="1"/>
          </p:cNvCxnSpPr>
          <p:nvPr/>
        </p:nvCxnSpPr>
        <p:spPr>
          <a:xfrm flipH="1" flipV="1">
            <a:off x="6750550" y="3564941"/>
            <a:ext cx="1795162" cy="1024228"/>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101" name="Picture 10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2106" y="10173273"/>
            <a:ext cx="301588" cy="333334"/>
          </a:xfrm>
          <a:prstGeom prst="rect">
            <a:avLst/>
          </a:prstGeom>
        </p:spPr>
      </p:pic>
      <p:pic>
        <p:nvPicPr>
          <p:cNvPr id="103" name="Picture 10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20468" y="4734206"/>
            <a:ext cx="301588" cy="333334"/>
          </a:xfrm>
          <a:prstGeom prst="rect">
            <a:avLst/>
          </a:prstGeom>
        </p:spPr>
      </p:pic>
      <p:sp>
        <p:nvSpPr>
          <p:cNvPr id="105" name="Rectangle 104"/>
          <p:cNvSpPr/>
          <p:nvPr/>
        </p:nvSpPr>
        <p:spPr>
          <a:xfrm>
            <a:off x="1017495" y="3941948"/>
            <a:ext cx="2624606" cy="824160"/>
          </a:xfrm>
          <a:prstGeom prst="rect">
            <a:avLst/>
          </a:prstGeom>
          <a:solidFill>
            <a:schemeClr val="accent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Authentication</a:t>
            </a:r>
            <a:endParaRPr lang="en-US" dirty="0"/>
          </a:p>
        </p:txBody>
      </p:sp>
      <p:cxnSp>
        <p:nvCxnSpPr>
          <p:cNvPr id="106" name="Straight Connector 105"/>
          <p:cNvCxnSpPr>
            <a:stCxn id="105" idx="3"/>
          </p:cNvCxnSpPr>
          <p:nvPr/>
        </p:nvCxnSpPr>
        <p:spPr>
          <a:xfrm flipV="1">
            <a:off x="3642101" y="3660383"/>
            <a:ext cx="1518464" cy="693645"/>
          </a:xfrm>
          <a:prstGeom prst="line">
            <a:avLst/>
          </a:prstGeom>
          <a:ln w="38100">
            <a:solidFill>
              <a:schemeClr val="bg1">
                <a:lumMod val="75000"/>
              </a:schemeClr>
            </a:solidFill>
            <a:prstDash val="solid"/>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7" name="Rectangle 116"/>
          <p:cNvSpPr/>
          <p:nvPr/>
        </p:nvSpPr>
        <p:spPr>
          <a:xfrm>
            <a:off x="8545712" y="1844438"/>
            <a:ext cx="2624606" cy="559326"/>
          </a:xfrm>
          <a:prstGeom prst="rect">
            <a:avLst/>
          </a:prstGeom>
          <a:solidFill>
            <a:schemeClr val="accent1">
              <a:alpha val="5000"/>
            </a:schemeClr>
          </a:solidFill>
          <a:ln>
            <a:solidFill>
              <a:schemeClr val="bg1">
                <a:lumMod val="75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5000"/>
                  </a:schemeClr>
                </a:solidFill>
              </a:rPr>
              <a:t>Video Upload</a:t>
            </a:r>
            <a:endParaRPr lang="en-US" dirty="0">
              <a:solidFill>
                <a:schemeClr val="lt1">
                  <a:alpha val="5000"/>
                </a:schemeClr>
              </a:solidFill>
            </a:endParaRPr>
          </a:p>
        </p:txBody>
      </p:sp>
      <p:cxnSp>
        <p:nvCxnSpPr>
          <p:cNvPr id="118" name="Straight Connector 117"/>
          <p:cNvCxnSpPr>
            <a:endCxn id="3" idx="0"/>
          </p:cNvCxnSpPr>
          <p:nvPr/>
        </p:nvCxnSpPr>
        <p:spPr>
          <a:xfrm flipH="1">
            <a:off x="9863698" y="2401280"/>
            <a:ext cx="1" cy="244717"/>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9284994"/>
      </p:ext>
    </p:extLst>
  </p:cSld>
  <p:clrMapOvr>
    <a:masterClrMapping/>
  </p:clrMapOvr>
  <p:transition>
    <p:push dir="u"/>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2229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82" name="Group 81"/>
          <p:cNvGrpSpPr/>
          <p:nvPr/>
        </p:nvGrpSpPr>
        <p:grpSpPr>
          <a:xfrm>
            <a:off x="5315293" y="2924389"/>
            <a:ext cx="1384981" cy="1098964"/>
            <a:chOff x="5499100" y="144463"/>
            <a:chExt cx="3213100" cy="2614612"/>
          </a:xfrm>
          <a:effectLst>
            <a:outerShdw blurRad="127000" dir="13500000" sy="23000" kx="1200000" algn="br" rotWithShape="0">
              <a:prstClr val="black">
                <a:alpha val="10000"/>
              </a:prstClr>
            </a:outerShdw>
          </a:effectLst>
        </p:grpSpPr>
        <p:sp>
          <p:nvSpPr>
            <p:cNvPr id="83" name="Freeform 28"/>
            <p:cNvSpPr>
              <a:spLocks/>
            </p:cNvSpPr>
            <p:nvPr/>
          </p:nvSpPr>
          <p:spPr bwMode="auto">
            <a:xfrm>
              <a:off x="5499100" y="144463"/>
              <a:ext cx="3213100" cy="1944687"/>
            </a:xfrm>
            <a:custGeom>
              <a:avLst/>
              <a:gdLst>
                <a:gd name="T0" fmla="*/ 0 w 854"/>
                <a:gd name="T1" fmla="*/ 516 h 516"/>
                <a:gd name="T2" fmla="*/ 0 w 854"/>
                <a:gd name="T3" fmla="*/ 19 h 516"/>
                <a:gd name="T4" fmla="*/ 20 w 854"/>
                <a:gd name="T5" fmla="*/ 0 h 516"/>
                <a:gd name="T6" fmla="*/ 835 w 854"/>
                <a:gd name="T7" fmla="*/ 0 h 516"/>
                <a:gd name="T8" fmla="*/ 854 w 854"/>
                <a:gd name="T9" fmla="*/ 19 h 516"/>
                <a:gd name="T10" fmla="*/ 854 w 854"/>
                <a:gd name="T11" fmla="*/ 516 h 516"/>
                <a:gd name="T12" fmla="*/ 0 w 854"/>
                <a:gd name="T13" fmla="*/ 516 h 516"/>
              </a:gdLst>
              <a:ahLst/>
              <a:cxnLst>
                <a:cxn ang="0">
                  <a:pos x="T0" y="T1"/>
                </a:cxn>
                <a:cxn ang="0">
                  <a:pos x="T2" y="T3"/>
                </a:cxn>
                <a:cxn ang="0">
                  <a:pos x="T4" y="T5"/>
                </a:cxn>
                <a:cxn ang="0">
                  <a:pos x="T6" y="T7"/>
                </a:cxn>
                <a:cxn ang="0">
                  <a:pos x="T8" y="T9"/>
                </a:cxn>
                <a:cxn ang="0">
                  <a:pos x="T10" y="T11"/>
                </a:cxn>
                <a:cxn ang="0">
                  <a:pos x="T12" y="T13"/>
                </a:cxn>
              </a:cxnLst>
              <a:rect l="0" t="0" r="r" b="b"/>
              <a:pathLst>
                <a:path w="854" h="516">
                  <a:moveTo>
                    <a:pt x="0" y="516"/>
                  </a:moveTo>
                  <a:cubicBezTo>
                    <a:pt x="0" y="19"/>
                    <a:pt x="0" y="19"/>
                    <a:pt x="0" y="19"/>
                  </a:cubicBezTo>
                  <a:cubicBezTo>
                    <a:pt x="0" y="8"/>
                    <a:pt x="9" y="0"/>
                    <a:pt x="20" y="0"/>
                  </a:cubicBezTo>
                  <a:cubicBezTo>
                    <a:pt x="835" y="0"/>
                    <a:pt x="835" y="0"/>
                    <a:pt x="835" y="0"/>
                  </a:cubicBezTo>
                  <a:cubicBezTo>
                    <a:pt x="845" y="0"/>
                    <a:pt x="854" y="8"/>
                    <a:pt x="854" y="19"/>
                  </a:cubicBezTo>
                  <a:cubicBezTo>
                    <a:pt x="854" y="516"/>
                    <a:pt x="854" y="516"/>
                    <a:pt x="854" y="516"/>
                  </a:cubicBezTo>
                  <a:lnTo>
                    <a:pt x="0" y="516"/>
                  </a:lnTo>
                  <a:close/>
                </a:path>
              </a:pathLst>
            </a:custGeom>
            <a:solidFill>
              <a:schemeClr val="bg1">
                <a:lumMod val="8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29"/>
            <p:cNvSpPr>
              <a:spLocks/>
            </p:cNvSpPr>
            <p:nvPr/>
          </p:nvSpPr>
          <p:spPr bwMode="auto">
            <a:xfrm>
              <a:off x="5499100" y="2089150"/>
              <a:ext cx="3213100" cy="290512"/>
            </a:xfrm>
            <a:custGeom>
              <a:avLst/>
              <a:gdLst>
                <a:gd name="T0" fmla="*/ 835 w 854"/>
                <a:gd name="T1" fmla="*/ 77 h 77"/>
                <a:gd name="T2" fmla="*/ 20 w 854"/>
                <a:gd name="T3" fmla="*/ 77 h 77"/>
                <a:gd name="T4" fmla="*/ 0 w 854"/>
                <a:gd name="T5" fmla="*/ 58 h 77"/>
                <a:gd name="T6" fmla="*/ 0 w 854"/>
                <a:gd name="T7" fmla="*/ 0 h 77"/>
                <a:gd name="T8" fmla="*/ 854 w 854"/>
                <a:gd name="T9" fmla="*/ 0 h 77"/>
                <a:gd name="T10" fmla="*/ 854 w 854"/>
                <a:gd name="T11" fmla="*/ 58 h 77"/>
                <a:gd name="T12" fmla="*/ 835 w 854"/>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854" h="77">
                  <a:moveTo>
                    <a:pt x="835" y="77"/>
                  </a:moveTo>
                  <a:cubicBezTo>
                    <a:pt x="20" y="77"/>
                    <a:pt x="20" y="77"/>
                    <a:pt x="20" y="77"/>
                  </a:cubicBezTo>
                  <a:cubicBezTo>
                    <a:pt x="9" y="77"/>
                    <a:pt x="0" y="69"/>
                    <a:pt x="0" y="58"/>
                  </a:cubicBezTo>
                  <a:cubicBezTo>
                    <a:pt x="0" y="0"/>
                    <a:pt x="0" y="0"/>
                    <a:pt x="0" y="0"/>
                  </a:cubicBezTo>
                  <a:cubicBezTo>
                    <a:pt x="854" y="0"/>
                    <a:pt x="854" y="0"/>
                    <a:pt x="854" y="0"/>
                  </a:cubicBezTo>
                  <a:cubicBezTo>
                    <a:pt x="854" y="58"/>
                    <a:pt x="854" y="58"/>
                    <a:pt x="854" y="58"/>
                  </a:cubicBezTo>
                  <a:cubicBezTo>
                    <a:pt x="854" y="69"/>
                    <a:pt x="845" y="77"/>
                    <a:pt x="835" y="77"/>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30"/>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31"/>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Rectangle 32"/>
            <p:cNvSpPr>
              <a:spLocks noChangeArrowheads="1"/>
            </p:cNvSpPr>
            <p:nvPr/>
          </p:nvSpPr>
          <p:spPr bwMode="auto">
            <a:xfrm>
              <a:off x="5600700" y="268288"/>
              <a:ext cx="3009900" cy="1695450"/>
            </a:xfrm>
            <a:prstGeom prst="rect">
              <a:avLst/>
            </a:prstGeom>
            <a:solidFill>
              <a:schemeClr val="accent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33"/>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close/>
                </a:path>
              </a:pathLst>
            </a:custGeom>
            <a:solidFill>
              <a:schemeClr val="tx1">
                <a:alpha val="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34"/>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4" name="TextBox 93"/>
          <p:cNvSpPr txBox="1"/>
          <p:nvPr/>
        </p:nvSpPr>
        <p:spPr>
          <a:xfrm>
            <a:off x="5401740" y="4228564"/>
            <a:ext cx="1298534" cy="307777"/>
          </a:xfrm>
          <a:prstGeom prst="rect">
            <a:avLst/>
          </a:prstGeom>
          <a:noFill/>
        </p:spPr>
        <p:txBody>
          <a:bodyPr wrap="square" rtlCol="0">
            <a:spAutoFit/>
          </a:bodyPr>
          <a:lstStyle/>
          <a:p>
            <a:pPr algn="ctr"/>
            <a:r>
              <a:rPr lang="id-ID" sz="1400" dirty="0" smtClean="0">
                <a:solidFill>
                  <a:schemeClr val="bg1"/>
                </a:solidFill>
                <a:latin typeface="+mj-lt"/>
              </a:rPr>
              <a:t>Web Browser</a:t>
            </a:r>
            <a:endParaRPr lang="id-ID" sz="1400" dirty="0">
              <a:solidFill>
                <a:schemeClr val="bg1"/>
              </a:solidFill>
              <a:latin typeface="+mj-lt"/>
            </a:endParaRPr>
          </a:p>
        </p:txBody>
      </p:sp>
      <p:sp>
        <p:nvSpPr>
          <p:cNvPr id="98" name="TextBox 97"/>
          <p:cNvSpPr txBox="1"/>
          <p:nvPr/>
        </p:nvSpPr>
        <p:spPr>
          <a:xfrm>
            <a:off x="2793318" y="268876"/>
            <a:ext cx="6875831" cy="1200329"/>
          </a:xfrm>
          <a:prstGeom prst="rect">
            <a:avLst/>
          </a:prstGeom>
          <a:noFill/>
        </p:spPr>
        <p:txBody>
          <a:bodyPr wrap="square" rtlCol="0">
            <a:spAutoFit/>
          </a:bodyPr>
          <a:lstStyle/>
          <a:p>
            <a:pPr algn="ctr"/>
            <a:r>
              <a:rPr lang="en-US" sz="3600" b="1" dirty="0" smtClean="0">
                <a:solidFill>
                  <a:schemeClr val="bg1"/>
                </a:solidFill>
              </a:rPr>
              <a:t>Lesson 3: Create </a:t>
            </a:r>
            <a:r>
              <a:rPr lang="en-US" sz="3600" b="1" dirty="0">
                <a:solidFill>
                  <a:schemeClr val="bg1"/>
                </a:solidFill>
              </a:rPr>
              <a:t>an API in the AWS cloud &amp; authenticate calls</a:t>
            </a:r>
          </a:p>
        </p:txBody>
      </p:sp>
      <p:sp>
        <p:nvSpPr>
          <p:cNvPr id="3" name="Rectangle 2"/>
          <p:cNvSpPr/>
          <p:nvPr/>
        </p:nvSpPr>
        <p:spPr>
          <a:xfrm>
            <a:off x="8551395" y="2645997"/>
            <a:ext cx="2624606" cy="559326"/>
          </a:xfrm>
          <a:prstGeom prst="rect">
            <a:avLst/>
          </a:prstGeom>
          <a:solidFill>
            <a:schemeClr val="accent1">
              <a:alpha val="48000"/>
            </a:schemeClr>
          </a:solidFill>
          <a:ln>
            <a:solidFill>
              <a:schemeClr val="bg1">
                <a:lumMod val="75000"/>
                <a:alpha val="4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9000"/>
                  </a:schemeClr>
                </a:solidFill>
              </a:rPr>
              <a:t>Video Transcoder</a:t>
            </a:r>
            <a:endParaRPr lang="en-US" dirty="0">
              <a:solidFill>
                <a:schemeClr val="lt1">
                  <a:alpha val="49000"/>
                </a:schemeClr>
              </a:solidFill>
            </a:endParaRPr>
          </a:p>
        </p:txBody>
      </p:sp>
      <p:sp>
        <p:nvSpPr>
          <p:cNvPr id="69" name="Rectangle 68"/>
          <p:cNvSpPr/>
          <p:nvPr/>
        </p:nvSpPr>
        <p:spPr>
          <a:xfrm>
            <a:off x="8545712" y="3443613"/>
            <a:ext cx="2624606" cy="592947"/>
          </a:xfrm>
          <a:prstGeom prst="rect">
            <a:avLst/>
          </a:prstGeom>
          <a:solidFill>
            <a:schemeClr val="accent1">
              <a:alpha val="48000"/>
            </a:schemeClr>
          </a:solidFill>
          <a:ln>
            <a:solidFill>
              <a:schemeClr val="bg1">
                <a:lumMod val="75000"/>
                <a:alpha val="4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9000"/>
                  </a:schemeClr>
                </a:solidFill>
              </a:rPr>
              <a:t>Media Storage</a:t>
            </a:r>
            <a:endParaRPr lang="en-US" dirty="0">
              <a:solidFill>
                <a:schemeClr val="lt1">
                  <a:alpha val="49000"/>
                </a:schemeClr>
              </a:solidFill>
            </a:endParaRPr>
          </a:p>
        </p:txBody>
      </p:sp>
      <p:sp>
        <p:nvSpPr>
          <p:cNvPr id="71" name="Rectangle 70"/>
          <p:cNvSpPr/>
          <p:nvPr/>
        </p:nvSpPr>
        <p:spPr>
          <a:xfrm>
            <a:off x="4742102" y="5630897"/>
            <a:ext cx="2624606" cy="824160"/>
          </a:xfrm>
          <a:prstGeom prst="rect">
            <a:avLst/>
          </a:prstGeom>
          <a:solidFill>
            <a:schemeClr val="accent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Custom API</a:t>
            </a:r>
            <a:endParaRPr lang="en-US" dirty="0"/>
          </a:p>
        </p:txBody>
      </p:sp>
      <p:sp>
        <p:nvSpPr>
          <p:cNvPr id="72" name="Rectangle 71"/>
          <p:cNvSpPr/>
          <p:nvPr/>
        </p:nvSpPr>
        <p:spPr>
          <a:xfrm>
            <a:off x="1002192" y="1919123"/>
            <a:ext cx="2624605" cy="824160"/>
          </a:xfrm>
          <a:prstGeom prst="rect">
            <a:avLst/>
          </a:prstGeom>
          <a:solidFill>
            <a:schemeClr val="accent1">
              <a:alpha val="47000"/>
            </a:schemeClr>
          </a:solidFill>
          <a:ln>
            <a:solidFill>
              <a:schemeClr val="bg1">
                <a:lumMod val="75000"/>
                <a:alpha val="4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7000"/>
                  </a:schemeClr>
                </a:solidFill>
              </a:rPr>
              <a:t>Web Application</a:t>
            </a:r>
            <a:endParaRPr lang="en-US" dirty="0">
              <a:solidFill>
                <a:schemeClr val="lt1">
                  <a:alpha val="47000"/>
                </a:schemeClr>
              </a:solidFill>
            </a:endParaRPr>
          </a:p>
        </p:txBody>
      </p:sp>
      <p:sp>
        <p:nvSpPr>
          <p:cNvPr id="73" name="Rectangle 72"/>
          <p:cNvSpPr/>
          <p:nvPr/>
        </p:nvSpPr>
        <p:spPr>
          <a:xfrm>
            <a:off x="8545712" y="4306004"/>
            <a:ext cx="2624606" cy="566329"/>
          </a:xfrm>
          <a:prstGeom prst="rect">
            <a:avLst/>
          </a:prstGeom>
          <a:solidFill>
            <a:schemeClr val="accent1">
              <a:alpha val="5000"/>
            </a:schemeClr>
          </a:solidFill>
          <a:ln>
            <a:solidFill>
              <a:schemeClr val="bg1">
                <a:lumMod val="75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5000"/>
                  </a:schemeClr>
                </a:solidFill>
              </a:rPr>
              <a:t>Video List Database</a:t>
            </a:r>
          </a:p>
        </p:txBody>
      </p:sp>
      <p:cxnSp>
        <p:nvCxnSpPr>
          <p:cNvPr id="74" name="Straight Connector 73"/>
          <p:cNvCxnSpPr>
            <a:stCxn id="72" idx="3"/>
          </p:cNvCxnSpPr>
          <p:nvPr/>
        </p:nvCxnSpPr>
        <p:spPr>
          <a:xfrm>
            <a:off x="3626797" y="2331203"/>
            <a:ext cx="1533768" cy="1022799"/>
          </a:xfrm>
          <a:prstGeom prst="line">
            <a:avLst/>
          </a:prstGeom>
          <a:ln w="38100">
            <a:solidFill>
              <a:schemeClr val="bg1">
                <a:lumMod val="75000"/>
                <a:alpha val="47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a:stCxn id="94" idx="2"/>
            <a:endCxn id="71" idx="0"/>
          </p:cNvCxnSpPr>
          <p:nvPr/>
        </p:nvCxnSpPr>
        <p:spPr>
          <a:xfrm>
            <a:off x="6051007" y="4536341"/>
            <a:ext cx="3398" cy="1094556"/>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3" idx="2"/>
            <a:endCxn id="69" idx="0"/>
          </p:cNvCxnSpPr>
          <p:nvPr/>
        </p:nvCxnSpPr>
        <p:spPr>
          <a:xfrm flipH="1">
            <a:off x="9858015" y="3205323"/>
            <a:ext cx="5683" cy="238290"/>
          </a:xfrm>
          <a:prstGeom prst="line">
            <a:avLst/>
          </a:prstGeom>
          <a:ln w="38100">
            <a:solidFill>
              <a:schemeClr val="bg1">
                <a:lumMod val="75000"/>
                <a:alpha val="48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76" name="Group 75"/>
          <p:cNvGrpSpPr/>
          <p:nvPr/>
        </p:nvGrpSpPr>
        <p:grpSpPr>
          <a:xfrm>
            <a:off x="5257754" y="3356854"/>
            <a:ext cx="479416" cy="863449"/>
            <a:chOff x="7296151" y="4556125"/>
            <a:chExt cx="758824" cy="1330325"/>
          </a:xfrm>
        </p:grpSpPr>
        <p:sp>
          <p:nvSpPr>
            <p:cNvPr id="77" name="Freeform 38"/>
            <p:cNvSpPr>
              <a:spLocks/>
            </p:cNvSpPr>
            <p:nvPr/>
          </p:nvSpPr>
          <p:spPr bwMode="auto">
            <a:xfrm>
              <a:off x="7296151" y="4556125"/>
              <a:ext cx="758824" cy="1330325"/>
            </a:xfrm>
            <a:custGeom>
              <a:avLst/>
              <a:gdLst>
                <a:gd name="T0" fmla="*/ 174 w 199"/>
                <a:gd name="T1" fmla="*/ 0 h 352"/>
                <a:gd name="T2" fmla="*/ 26 w 199"/>
                <a:gd name="T3" fmla="*/ 0 h 352"/>
                <a:gd name="T4" fmla="*/ 0 w 199"/>
                <a:gd name="T5" fmla="*/ 26 h 352"/>
                <a:gd name="T6" fmla="*/ 0 w 199"/>
                <a:gd name="T7" fmla="*/ 327 h 352"/>
                <a:gd name="T8" fmla="*/ 26 w 199"/>
                <a:gd name="T9" fmla="*/ 352 h 352"/>
                <a:gd name="T10" fmla="*/ 174 w 199"/>
                <a:gd name="T11" fmla="*/ 352 h 352"/>
                <a:gd name="T12" fmla="*/ 199 w 199"/>
                <a:gd name="T13" fmla="*/ 327 h 352"/>
                <a:gd name="T14" fmla="*/ 199 w 199"/>
                <a:gd name="T15" fmla="*/ 26 h 352"/>
                <a:gd name="T16" fmla="*/ 174 w 199"/>
                <a:gd name="T1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352">
                  <a:moveTo>
                    <a:pt x="174" y="0"/>
                  </a:moveTo>
                  <a:cubicBezTo>
                    <a:pt x="26" y="0"/>
                    <a:pt x="26" y="0"/>
                    <a:pt x="26" y="0"/>
                  </a:cubicBezTo>
                  <a:cubicBezTo>
                    <a:pt x="11" y="0"/>
                    <a:pt x="0" y="12"/>
                    <a:pt x="0" y="26"/>
                  </a:cubicBezTo>
                  <a:cubicBezTo>
                    <a:pt x="0" y="327"/>
                    <a:pt x="0" y="327"/>
                    <a:pt x="0" y="327"/>
                  </a:cubicBezTo>
                  <a:cubicBezTo>
                    <a:pt x="0" y="341"/>
                    <a:pt x="11" y="352"/>
                    <a:pt x="26" y="352"/>
                  </a:cubicBezTo>
                  <a:cubicBezTo>
                    <a:pt x="174" y="352"/>
                    <a:pt x="174" y="352"/>
                    <a:pt x="174" y="352"/>
                  </a:cubicBezTo>
                  <a:cubicBezTo>
                    <a:pt x="188" y="352"/>
                    <a:pt x="199" y="341"/>
                    <a:pt x="199" y="327"/>
                  </a:cubicBezTo>
                  <a:cubicBezTo>
                    <a:pt x="199" y="26"/>
                    <a:pt x="199" y="26"/>
                    <a:pt x="199" y="26"/>
                  </a:cubicBezTo>
                  <a:cubicBezTo>
                    <a:pt x="199" y="12"/>
                    <a:pt x="188" y="0"/>
                    <a:pt x="174" y="0"/>
                  </a:cubicBezTo>
                  <a:close/>
                </a:path>
              </a:pathLst>
            </a:custGeom>
            <a:solidFill>
              <a:schemeClr val="tx1">
                <a:lumMod val="65000"/>
                <a:lumOff val="35000"/>
              </a:schemeClr>
            </a:solidFill>
            <a:ln>
              <a:noFill/>
            </a:ln>
            <a:effectLst>
              <a:outerShdw blurRad="127000" dir="13500000" sy="23000" kx="1200000" algn="br" rotWithShape="0">
                <a:prstClr val="black">
                  <a:alpha val="1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78" name="Rectangle 39"/>
            <p:cNvSpPr>
              <a:spLocks noChangeArrowheads="1"/>
            </p:cNvSpPr>
            <p:nvPr/>
          </p:nvSpPr>
          <p:spPr bwMode="auto">
            <a:xfrm>
              <a:off x="7379223" y="4718050"/>
              <a:ext cx="612775" cy="919163"/>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40"/>
            <p:cNvSpPr>
              <a:spLocks/>
            </p:cNvSpPr>
            <p:nvPr/>
          </p:nvSpPr>
          <p:spPr bwMode="auto">
            <a:xfrm>
              <a:off x="7543800" y="4627563"/>
              <a:ext cx="263525" cy="26988"/>
            </a:xfrm>
            <a:custGeom>
              <a:avLst/>
              <a:gdLst>
                <a:gd name="T0" fmla="*/ 166 w 166"/>
                <a:gd name="T1" fmla="*/ 17 h 17"/>
                <a:gd name="T2" fmla="*/ 0 w 166"/>
                <a:gd name="T3" fmla="*/ 17 h 17"/>
                <a:gd name="T4" fmla="*/ 0 w 166"/>
                <a:gd name="T5" fmla="*/ 0 h 17"/>
                <a:gd name="T6" fmla="*/ 166 w 166"/>
                <a:gd name="T7" fmla="*/ 0 h 17"/>
                <a:gd name="T8" fmla="*/ 166 w 166"/>
                <a:gd name="T9" fmla="*/ 17 h 17"/>
                <a:gd name="T10" fmla="*/ 166 w 166"/>
                <a:gd name="T11" fmla="*/ 17 h 17"/>
              </a:gdLst>
              <a:ahLst/>
              <a:cxnLst>
                <a:cxn ang="0">
                  <a:pos x="T0" y="T1"/>
                </a:cxn>
                <a:cxn ang="0">
                  <a:pos x="T2" y="T3"/>
                </a:cxn>
                <a:cxn ang="0">
                  <a:pos x="T4" y="T5"/>
                </a:cxn>
                <a:cxn ang="0">
                  <a:pos x="T6" y="T7"/>
                </a:cxn>
                <a:cxn ang="0">
                  <a:pos x="T8" y="T9"/>
                </a:cxn>
                <a:cxn ang="0">
                  <a:pos x="T10" y="T11"/>
                </a:cxn>
              </a:cxnLst>
              <a:rect l="0" t="0" r="r" b="b"/>
              <a:pathLst>
                <a:path w="166" h="17">
                  <a:moveTo>
                    <a:pt x="166" y="17"/>
                  </a:moveTo>
                  <a:lnTo>
                    <a:pt x="0" y="17"/>
                  </a:lnTo>
                  <a:lnTo>
                    <a:pt x="0" y="0"/>
                  </a:lnTo>
                  <a:lnTo>
                    <a:pt x="166" y="0"/>
                  </a:lnTo>
                  <a:lnTo>
                    <a:pt x="166" y="17"/>
                  </a:lnTo>
                  <a:lnTo>
                    <a:pt x="166" y="1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Oval 41"/>
            <p:cNvSpPr>
              <a:spLocks noChangeArrowheads="1"/>
            </p:cNvSpPr>
            <p:nvPr/>
          </p:nvSpPr>
          <p:spPr bwMode="auto">
            <a:xfrm>
              <a:off x="7867650" y="4616450"/>
              <a:ext cx="50800" cy="49213"/>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Rectangle 42"/>
            <p:cNvSpPr>
              <a:spLocks noChangeArrowheads="1"/>
            </p:cNvSpPr>
            <p:nvPr/>
          </p:nvSpPr>
          <p:spPr bwMode="auto">
            <a:xfrm>
              <a:off x="7556500" y="5713413"/>
              <a:ext cx="239712" cy="714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96" name="Straight Connector 95"/>
          <p:cNvCxnSpPr>
            <a:endCxn id="117" idx="1"/>
          </p:cNvCxnSpPr>
          <p:nvPr/>
        </p:nvCxnSpPr>
        <p:spPr>
          <a:xfrm flipV="1">
            <a:off x="6797463" y="2124101"/>
            <a:ext cx="1748249" cy="1192040"/>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a:stCxn id="69" idx="2"/>
            <a:endCxn id="73" idx="0"/>
          </p:cNvCxnSpPr>
          <p:nvPr/>
        </p:nvCxnSpPr>
        <p:spPr>
          <a:xfrm>
            <a:off x="9858015" y="4036560"/>
            <a:ext cx="0" cy="269444"/>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a:stCxn id="73" idx="1"/>
          </p:cNvCxnSpPr>
          <p:nvPr/>
        </p:nvCxnSpPr>
        <p:spPr>
          <a:xfrm flipH="1" flipV="1">
            <a:off x="6750550" y="3564941"/>
            <a:ext cx="1795162" cy="1024228"/>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101" name="Picture 10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2106" y="10173273"/>
            <a:ext cx="301588" cy="333334"/>
          </a:xfrm>
          <a:prstGeom prst="rect">
            <a:avLst/>
          </a:prstGeom>
        </p:spPr>
      </p:pic>
      <p:pic>
        <p:nvPicPr>
          <p:cNvPr id="103" name="Picture 10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20468" y="4734206"/>
            <a:ext cx="301588" cy="333334"/>
          </a:xfrm>
          <a:prstGeom prst="rect">
            <a:avLst/>
          </a:prstGeom>
        </p:spPr>
      </p:pic>
      <p:sp>
        <p:nvSpPr>
          <p:cNvPr id="105" name="Rectangle 104"/>
          <p:cNvSpPr/>
          <p:nvPr/>
        </p:nvSpPr>
        <p:spPr>
          <a:xfrm>
            <a:off x="1017495" y="3941948"/>
            <a:ext cx="2624606" cy="824160"/>
          </a:xfrm>
          <a:prstGeom prst="rect">
            <a:avLst/>
          </a:prstGeom>
          <a:solidFill>
            <a:schemeClr val="accent1">
              <a:alpha val="47000"/>
            </a:schemeClr>
          </a:solidFill>
          <a:ln>
            <a:solidFill>
              <a:schemeClr val="bg1">
                <a:lumMod val="75000"/>
                <a:alpha val="4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7000"/>
                  </a:schemeClr>
                </a:solidFill>
              </a:rPr>
              <a:t>Authentication</a:t>
            </a:r>
            <a:endParaRPr lang="en-US" dirty="0">
              <a:solidFill>
                <a:schemeClr val="lt1">
                  <a:alpha val="47000"/>
                </a:schemeClr>
              </a:solidFill>
            </a:endParaRPr>
          </a:p>
        </p:txBody>
      </p:sp>
      <p:cxnSp>
        <p:nvCxnSpPr>
          <p:cNvPr id="106" name="Straight Connector 105"/>
          <p:cNvCxnSpPr>
            <a:stCxn id="105" idx="3"/>
          </p:cNvCxnSpPr>
          <p:nvPr/>
        </p:nvCxnSpPr>
        <p:spPr>
          <a:xfrm flipV="1">
            <a:off x="3642101" y="3660383"/>
            <a:ext cx="1518464" cy="693645"/>
          </a:xfrm>
          <a:prstGeom prst="line">
            <a:avLst/>
          </a:prstGeom>
          <a:ln w="38100">
            <a:solidFill>
              <a:schemeClr val="bg1">
                <a:lumMod val="75000"/>
                <a:alpha val="47000"/>
              </a:schemeClr>
            </a:solidFill>
            <a:prstDash val="solid"/>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7" name="Rectangle 116"/>
          <p:cNvSpPr/>
          <p:nvPr/>
        </p:nvSpPr>
        <p:spPr>
          <a:xfrm>
            <a:off x="8545712" y="1844438"/>
            <a:ext cx="2624606" cy="559326"/>
          </a:xfrm>
          <a:prstGeom prst="rect">
            <a:avLst/>
          </a:prstGeom>
          <a:solidFill>
            <a:schemeClr val="accent1">
              <a:alpha val="5000"/>
            </a:schemeClr>
          </a:solidFill>
          <a:ln>
            <a:solidFill>
              <a:schemeClr val="bg1">
                <a:lumMod val="75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5000"/>
                  </a:schemeClr>
                </a:solidFill>
              </a:rPr>
              <a:t>Video Upload</a:t>
            </a:r>
            <a:endParaRPr lang="en-US" dirty="0">
              <a:solidFill>
                <a:schemeClr val="lt1">
                  <a:alpha val="5000"/>
                </a:schemeClr>
              </a:solidFill>
            </a:endParaRPr>
          </a:p>
        </p:txBody>
      </p:sp>
      <p:cxnSp>
        <p:nvCxnSpPr>
          <p:cNvPr id="118" name="Straight Connector 117"/>
          <p:cNvCxnSpPr>
            <a:endCxn id="3" idx="0"/>
          </p:cNvCxnSpPr>
          <p:nvPr/>
        </p:nvCxnSpPr>
        <p:spPr>
          <a:xfrm flipH="1">
            <a:off x="9863698" y="2401280"/>
            <a:ext cx="1" cy="244717"/>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6548767"/>
      </p:ext>
    </p:extLst>
  </p:cSld>
  <p:clrMapOvr>
    <a:masterClrMapping/>
  </p:clrMapOvr>
  <p:transition>
    <p:push dir="u"/>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2229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82" name="Group 81"/>
          <p:cNvGrpSpPr/>
          <p:nvPr/>
        </p:nvGrpSpPr>
        <p:grpSpPr>
          <a:xfrm>
            <a:off x="5315293" y="2924389"/>
            <a:ext cx="1384981" cy="1098964"/>
            <a:chOff x="5499100" y="144463"/>
            <a:chExt cx="3213100" cy="2614612"/>
          </a:xfrm>
          <a:effectLst>
            <a:outerShdw blurRad="127000" dir="13500000" sy="23000" kx="1200000" algn="br" rotWithShape="0">
              <a:prstClr val="black">
                <a:alpha val="10000"/>
              </a:prstClr>
            </a:outerShdw>
          </a:effectLst>
        </p:grpSpPr>
        <p:sp>
          <p:nvSpPr>
            <p:cNvPr id="83" name="Freeform 28"/>
            <p:cNvSpPr>
              <a:spLocks/>
            </p:cNvSpPr>
            <p:nvPr/>
          </p:nvSpPr>
          <p:spPr bwMode="auto">
            <a:xfrm>
              <a:off x="5499100" y="144463"/>
              <a:ext cx="3213100" cy="1944687"/>
            </a:xfrm>
            <a:custGeom>
              <a:avLst/>
              <a:gdLst>
                <a:gd name="T0" fmla="*/ 0 w 854"/>
                <a:gd name="T1" fmla="*/ 516 h 516"/>
                <a:gd name="T2" fmla="*/ 0 w 854"/>
                <a:gd name="T3" fmla="*/ 19 h 516"/>
                <a:gd name="T4" fmla="*/ 20 w 854"/>
                <a:gd name="T5" fmla="*/ 0 h 516"/>
                <a:gd name="T6" fmla="*/ 835 w 854"/>
                <a:gd name="T7" fmla="*/ 0 h 516"/>
                <a:gd name="T8" fmla="*/ 854 w 854"/>
                <a:gd name="T9" fmla="*/ 19 h 516"/>
                <a:gd name="T10" fmla="*/ 854 w 854"/>
                <a:gd name="T11" fmla="*/ 516 h 516"/>
                <a:gd name="T12" fmla="*/ 0 w 854"/>
                <a:gd name="T13" fmla="*/ 516 h 516"/>
              </a:gdLst>
              <a:ahLst/>
              <a:cxnLst>
                <a:cxn ang="0">
                  <a:pos x="T0" y="T1"/>
                </a:cxn>
                <a:cxn ang="0">
                  <a:pos x="T2" y="T3"/>
                </a:cxn>
                <a:cxn ang="0">
                  <a:pos x="T4" y="T5"/>
                </a:cxn>
                <a:cxn ang="0">
                  <a:pos x="T6" y="T7"/>
                </a:cxn>
                <a:cxn ang="0">
                  <a:pos x="T8" y="T9"/>
                </a:cxn>
                <a:cxn ang="0">
                  <a:pos x="T10" y="T11"/>
                </a:cxn>
                <a:cxn ang="0">
                  <a:pos x="T12" y="T13"/>
                </a:cxn>
              </a:cxnLst>
              <a:rect l="0" t="0" r="r" b="b"/>
              <a:pathLst>
                <a:path w="854" h="516">
                  <a:moveTo>
                    <a:pt x="0" y="516"/>
                  </a:moveTo>
                  <a:cubicBezTo>
                    <a:pt x="0" y="19"/>
                    <a:pt x="0" y="19"/>
                    <a:pt x="0" y="19"/>
                  </a:cubicBezTo>
                  <a:cubicBezTo>
                    <a:pt x="0" y="8"/>
                    <a:pt x="9" y="0"/>
                    <a:pt x="20" y="0"/>
                  </a:cubicBezTo>
                  <a:cubicBezTo>
                    <a:pt x="835" y="0"/>
                    <a:pt x="835" y="0"/>
                    <a:pt x="835" y="0"/>
                  </a:cubicBezTo>
                  <a:cubicBezTo>
                    <a:pt x="845" y="0"/>
                    <a:pt x="854" y="8"/>
                    <a:pt x="854" y="19"/>
                  </a:cubicBezTo>
                  <a:cubicBezTo>
                    <a:pt x="854" y="516"/>
                    <a:pt x="854" y="516"/>
                    <a:pt x="854" y="516"/>
                  </a:cubicBezTo>
                  <a:lnTo>
                    <a:pt x="0" y="516"/>
                  </a:lnTo>
                  <a:close/>
                </a:path>
              </a:pathLst>
            </a:custGeom>
            <a:solidFill>
              <a:schemeClr val="bg1">
                <a:lumMod val="8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29"/>
            <p:cNvSpPr>
              <a:spLocks/>
            </p:cNvSpPr>
            <p:nvPr/>
          </p:nvSpPr>
          <p:spPr bwMode="auto">
            <a:xfrm>
              <a:off x="5499100" y="2089150"/>
              <a:ext cx="3213100" cy="290512"/>
            </a:xfrm>
            <a:custGeom>
              <a:avLst/>
              <a:gdLst>
                <a:gd name="T0" fmla="*/ 835 w 854"/>
                <a:gd name="T1" fmla="*/ 77 h 77"/>
                <a:gd name="T2" fmla="*/ 20 w 854"/>
                <a:gd name="T3" fmla="*/ 77 h 77"/>
                <a:gd name="T4" fmla="*/ 0 w 854"/>
                <a:gd name="T5" fmla="*/ 58 h 77"/>
                <a:gd name="T6" fmla="*/ 0 w 854"/>
                <a:gd name="T7" fmla="*/ 0 h 77"/>
                <a:gd name="T8" fmla="*/ 854 w 854"/>
                <a:gd name="T9" fmla="*/ 0 h 77"/>
                <a:gd name="T10" fmla="*/ 854 w 854"/>
                <a:gd name="T11" fmla="*/ 58 h 77"/>
                <a:gd name="T12" fmla="*/ 835 w 854"/>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854" h="77">
                  <a:moveTo>
                    <a:pt x="835" y="77"/>
                  </a:moveTo>
                  <a:cubicBezTo>
                    <a:pt x="20" y="77"/>
                    <a:pt x="20" y="77"/>
                    <a:pt x="20" y="77"/>
                  </a:cubicBezTo>
                  <a:cubicBezTo>
                    <a:pt x="9" y="77"/>
                    <a:pt x="0" y="69"/>
                    <a:pt x="0" y="58"/>
                  </a:cubicBezTo>
                  <a:cubicBezTo>
                    <a:pt x="0" y="0"/>
                    <a:pt x="0" y="0"/>
                    <a:pt x="0" y="0"/>
                  </a:cubicBezTo>
                  <a:cubicBezTo>
                    <a:pt x="854" y="0"/>
                    <a:pt x="854" y="0"/>
                    <a:pt x="854" y="0"/>
                  </a:cubicBezTo>
                  <a:cubicBezTo>
                    <a:pt x="854" y="58"/>
                    <a:pt x="854" y="58"/>
                    <a:pt x="854" y="58"/>
                  </a:cubicBezTo>
                  <a:cubicBezTo>
                    <a:pt x="854" y="69"/>
                    <a:pt x="845" y="77"/>
                    <a:pt x="835" y="77"/>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30"/>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31"/>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Rectangle 32"/>
            <p:cNvSpPr>
              <a:spLocks noChangeArrowheads="1"/>
            </p:cNvSpPr>
            <p:nvPr/>
          </p:nvSpPr>
          <p:spPr bwMode="auto">
            <a:xfrm>
              <a:off x="5600700" y="268288"/>
              <a:ext cx="3009900" cy="1695450"/>
            </a:xfrm>
            <a:prstGeom prst="rect">
              <a:avLst/>
            </a:prstGeom>
            <a:solidFill>
              <a:schemeClr val="accent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33"/>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close/>
                </a:path>
              </a:pathLst>
            </a:custGeom>
            <a:solidFill>
              <a:schemeClr val="tx1">
                <a:alpha val="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34"/>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4" name="TextBox 93"/>
          <p:cNvSpPr txBox="1"/>
          <p:nvPr/>
        </p:nvSpPr>
        <p:spPr>
          <a:xfrm>
            <a:off x="5401740" y="4228564"/>
            <a:ext cx="1298534" cy="307777"/>
          </a:xfrm>
          <a:prstGeom prst="rect">
            <a:avLst/>
          </a:prstGeom>
          <a:noFill/>
        </p:spPr>
        <p:txBody>
          <a:bodyPr wrap="square" rtlCol="0">
            <a:spAutoFit/>
          </a:bodyPr>
          <a:lstStyle/>
          <a:p>
            <a:pPr algn="ctr"/>
            <a:r>
              <a:rPr lang="id-ID" sz="1400" dirty="0" smtClean="0">
                <a:solidFill>
                  <a:schemeClr val="bg1"/>
                </a:solidFill>
                <a:latin typeface="+mj-lt"/>
              </a:rPr>
              <a:t>Web Browser</a:t>
            </a:r>
            <a:endParaRPr lang="id-ID" sz="1400" dirty="0">
              <a:solidFill>
                <a:schemeClr val="bg1"/>
              </a:solidFill>
              <a:latin typeface="+mj-lt"/>
            </a:endParaRPr>
          </a:p>
        </p:txBody>
      </p:sp>
      <p:sp>
        <p:nvSpPr>
          <p:cNvPr id="98" name="TextBox 97"/>
          <p:cNvSpPr txBox="1"/>
          <p:nvPr/>
        </p:nvSpPr>
        <p:spPr>
          <a:xfrm>
            <a:off x="2793318" y="300049"/>
            <a:ext cx="6875831" cy="1200329"/>
          </a:xfrm>
          <a:prstGeom prst="rect">
            <a:avLst/>
          </a:prstGeom>
          <a:noFill/>
        </p:spPr>
        <p:txBody>
          <a:bodyPr wrap="square" rtlCol="0">
            <a:spAutoFit/>
          </a:bodyPr>
          <a:lstStyle/>
          <a:p>
            <a:pPr algn="ctr"/>
            <a:r>
              <a:rPr lang="en-US" sz="3600" b="1" dirty="0" smtClean="0">
                <a:solidFill>
                  <a:schemeClr val="bg1"/>
                </a:solidFill>
              </a:rPr>
              <a:t>Lesson 4: Enable </a:t>
            </a:r>
            <a:r>
              <a:rPr lang="en-US" sz="3600" b="1" dirty="0">
                <a:solidFill>
                  <a:schemeClr val="bg1"/>
                </a:solidFill>
              </a:rPr>
              <a:t>browser-based uploads of video files to S3</a:t>
            </a:r>
          </a:p>
        </p:txBody>
      </p:sp>
      <p:sp>
        <p:nvSpPr>
          <p:cNvPr id="3" name="Rectangle 2"/>
          <p:cNvSpPr/>
          <p:nvPr/>
        </p:nvSpPr>
        <p:spPr>
          <a:xfrm>
            <a:off x="8551395" y="2645997"/>
            <a:ext cx="2624606" cy="559326"/>
          </a:xfrm>
          <a:prstGeom prst="rect">
            <a:avLst/>
          </a:prstGeom>
          <a:solidFill>
            <a:schemeClr val="accent1">
              <a:alpha val="48000"/>
            </a:schemeClr>
          </a:solidFill>
          <a:ln>
            <a:solidFill>
              <a:schemeClr val="bg1">
                <a:lumMod val="75000"/>
                <a:alpha val="4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9000"/>
                  </a:schemeClr>
                </a:solidFill>
              </a:rPr>
              <a:t>Video Transcoder</a:t>
            </a:r>
            <a:endParaRPr lang="en-US" dirty="0">
              <a:solidFill>
                <a:schemeClr val="lt1">
                  <a:alpha val="49000"/>
                </a:schemeClr>
              </a:solidFill>
            </a:endParaRPr>
          </a:p>
        </p:txBody>
      </p:sp>
      <p:sp>
        <p:nvSpPr>
          <p:cNvPr id="69" name="Rectangle 68"/>
          <p:cNvSpPr/>
          <p:nvPr/>
        </p:nvSpPr>
        <p:spPr>
          <a:xfrm>
            <a:off x="8545712" y="3443613"/>
            <a:ext cx="2624606" cy="592947"/>
          </a:xfrm>
          <a:prstGeom prst="rect">
            <a:avLst/>
          </a:prstGeom>
          <a:solidFill>
            <a:schemeClr val="accent1">
              <a:alpha val="48000"/>
            </a:schemeClr>
          </a:solidFill>
          <a:ln>
            <a:solidFill>
              <a:schemeClr val="bg1">
                <a:lumMod val="75000"/>
                <a:alpha val="4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9000"/>
                  </a:schemeClr>
                </a:solidFill>
              </a:rPr>
              <a:t>Media Storage</a:t>
            </a:r>
            <a:endParaRPr lang="en-US" dirty="0">
              <a:solidFill>
                <a:schemeClr val="lt1">
                  <a:alpha val="49000"/>
                </a:schemeClr>
              </a:solidFill>
            </a:endParaRPr>
          </a:p>
        </p:txBody>
      </p:sp>
      <p:sp>
        <p:nvSpPr>
          <p:cNvPr id="71" name="Rectangle 70"/>
          <p:cNvSpPr/>
          <p:nvPr/>
        </p:nvSpPr>
        <p:spPr>
          <a:xfrm>
            <a:off x="4742102" y="5630897"/>
            <a:ext cx="2624606" cy="824160"/>
          </a:xfrm>
          <a:prstGeom prst="rect">
            <a:avLst/>
          </a:prstGeom>
          <a:solidFill>
            <a:schemeClr val="accent1">
              <a:alpha val="47000"/>
            </a:schemeClr>
          </a:solidFill>
          <a:ln>
            <a:solidFill>
              <a:schemeClr val="bg1">
                <a:lumMod val="75000"/>
                <a:alpha val="4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7000"/>
                  </a:schemeClr>
                </a:solidFill>
              </a:rPr>
              <a:t>Custom API</a:t>
            </a:r>
            <a:endParaRPr lang="en-US" dirty="0">
              <a:solidFill>
                <a:schemeClr val="lt1">
                  <a:alpha val="47000"/>
                </a:schemeClr>
              </a:solidFill>
            </a:endParaRPr>
          </a:p>
        </p:txBody>
      </p:sp>
      <p:sp>
        <p:nvSpPr>
          <p:cNvPr id="72" name="Rectangle 71"/>
          <p:cNvSpPr/>
          <p:nvPr/>
        </p:nvSpPr>
        <p:spPr>
          <a:xfrm>
            <a:off x="1002192" y="1919123"/>
            <a:ext cx="2624605" cy="824160"/>
          </a:xfrm>
          <a:prstGeom prst="rect">
            <a:avLst/>
          </a:prstGeom>
          <a:solidFill>
            <a:schemeClr val="accent1">
              <a:alpha val="47000"/>
            </a:schemeClr>
          </a:solidFill>
          <a:ln>
            <a:solidFill>
              <a:schemeClr val="bg1">
                <a:lumMod val="75000"/>
                <a:alpha val="4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7000"/>
                  </a:schemeClr>
                </a:solidFill>
              </a:rPr>
              <a:t>Web Application</a:t>
            </a:r>
            <a:endParaRPr lang="en-US" dirty="0">
              <a:solidFill>
                <a:schemeClr val="lt1">
                  <a:alpha val="47000"/>
                </a:schemeClr>
              </a:solidFill>
            </a:endParaRPr>
          </a:p>
        </p:txBody>
      </p:sp>
      <p:sp>
        <p:nvSpPr>
          <p:cNvPr id="73" name="Rectangle 72"/>
          <p:cNvSpPr/>
          <p:nvPr/>
        </p:nvSpPr>
        <p:spPr>
          <a:xfrm>
            <a:off x="8545712" y="4306004"/>
            <a:ext cx="2624606" cy="566329"/>
          </a:xfrm>
          <a:prstGeom prst="rect">
            <a:avLst/>
          </a:prstGeom>
          <a:solidFill>
            <a:schemeClr val="accent1">
              <a:alpha val="5000"/>
            </a:schemeClr>
          </a:solidFill>
          <a:ln>
            <a:solidFill>
              <a:schemeClr val="bg1">
                <a:lumMod val="75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5000"/>
                  </a:schemeClr>
                </a:solidFill>
              </a:rPr>
              <a:t>Video List Database</a:t>
            </a:r>
          </a:p>
        </p:txBody>
      </p:sp>
      <p:cxnSp>
        <p:nvCxnSpPr>
          <p:cNvPr id="74" name="Straight Connector 73"/>
          <p:cNvCxnSpPr>
            <a:stCxn id="72" idx="3"/>
          </p:cNvCxnSpPr>
          <p:nvPr/>
        </p:nvCxnSpPr>
        <p:spPr>
          <a:xfrm>
            <a:off x="3626797" y="2331203"/>
            <a:ext cx="1533768" cy="1022799"/>
          </a:xfrm>
          <a:prstGeom prst="line">
            <a:avLst/>
          </a:prstGeom>
          <a:ln w="38100">
            <a:solidFill>
              <a:schemeClr val="bg1">
                <a:lumMod val="75000"/>
                <a:alpha val="47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a:stCxn id="94" idx="2"/>
            <a:endCxn id="71" idx="0"/>
          </p:cNvCxnSpPr>
          <p:nvPr/>
        </p:nvCxnSpPr>
        <p:spPr>
          <a:xfrm>
            <a:off x="6051007" y="4536341"/>
            <a:ext cx="3398" cy="1094556"/>
          </a:xfrm>
          <a:prstGeom prst="line">
            <a:avLst/>
          </a:prstGeom>
          <a:ln w="38100">
            <a:solidFill>
              <a:schemeClr val="bg1">
                <a:lumMod val="75000"/>
                <a:alpha val="47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3" idx="2"/>
            <a:endCxn id="69" idx="0"/>
          </p:cNvCxnSpPr>
          <p:nvPr/>
        </p:nvCxnSpPr>
        <p:spPr>
          <a:xfrm flipH="1">
            <a:off x="9858015" y="3205323"/>
            <a:ext cx="5683" cy="238290"/>
          </a:xfrm>
          <a:prstGeom prst="line">
            <a:avLst/>
          </a:prstGeom>
          <a:ln w="38100">
            <a:solidFill>
              <a:schemeClr val="bg1">
                <a:lumMod val="75000"/>
                <a:alpha val="48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76" name="Group 75"/>
          <p:cNvGrpSpPr/>
          <p:nvPr/>
        </p:nvGrpSpPr>
        <p:grpSpPr>
          <a:xfrm>
            <a:off x="5257754" y="3356854"/>
            <a:ext cx="479416" cy="863449"/>
            <a:chOff x="7296151" y="4556125"/>
            <a:chExt cx="758824" cy="1330325"/>
          </a:xfrm>
        </p:grpSpPr>
        <p:sp>
          <p:nvSpPr>
            <p:cNvPr id="77" name="Freeform 38"/>
            <p:cNvSpPr>
              <a:spLocks/>
            </p:cNvSpPr>
            <p:nvPr/>
          </p:nvSpPr>
          <p:spPr bwMode="auto">
            <a:xfrm>
              <a:off x="7296151" y="4556125"/>
              <a:ext cx="758824" cy="1330325"/>
            </a:xfrm>
            <a:custGeom>
              <a:avLst/>
              <a:gdLst>
                <a:gd name="T0" fmla="*/ 174 w 199"/>
                <a:gd name="T1" fmla="*/ 0 h 352"/>
                <a:gd name="T2" fmla="*/ 26 w 199"/>
                <a:gd name="T3" fmla="*/ 0 h 352"/>
                <a:gd name="T4" fmla="*/ 0 w 199"/>
                <a:gd name="T5" fmla="*/ 26 h 352"/>
                <a:gd name="T6" fmla="*/ 0 w 199"/>
                <a:gd name="T7" fmla="*/ 327 h 352"/>
                <a:gd name="T8" fmla="*/ 26 w 199"/>
                <a:gd name="T9" fmla="*/ 352 h 352"/>
                <a:gd name="T10" fmla="*/ 174 w 199"/>
                <a:gd name="T11" fmla="*/ 352 h 352"/>
                <a:gd name="T12" fmla="*/ 199 w 199"/>
                <a:gd name="T13" fmla="*/ 327 h 352"/>
                <a:gd name="T14" fmla="*/ 199 w 199"/>
                <a:gd name="T15" fmla="*/ 26 h 352"/>
                <a:gd name="T16" fmla="*/ 174 w 199"/>
                <a:gd name="T1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352">
                  <a:moveTo>
                    <a:pt x="174" y="0"/>
                  </a:moveTo>
                  <a:cubicBezTo>
                    <a:pt x="26" y="0"/>
                    <a:pt x="26" y="0"/>
                    <a:pt x="26" y="0"/>
                  </a:cubicBezTo>
                  <a:cubicBezTo>
                    <a:pt x="11" y="0"/>
                    <a:pt x="0" y="12"/>
                    <a:pt x="0" y="26"/>
                  </a:cubicBezTo>
                  <a:cubicBezTo>
                    <a:pt x="0" y="327"/>
                    <a:pt x="0" y="327"/>
                    <a:pt x="0" y="327"/>
                  </a:cubicBezTo>
                  <a:cubicBezTo>
                    <a:pt x="0" y="341"/>
                    <a:pt x="11" y="352"/>
                    <a:pt x="26" y="352"/>
                  </a:cubicBezTo>
                  <a:cubicBezTo>
                    <a:pt x="174" y="352"/>
                    <a:pt x="174" y="352"/>
                    <a:pt x="174" y="352"/>
                  </a:cubicBezTo>
                  <a:cubicBezTo>
                    <a:pt x="188" y="352"/>
                    <a:pt x="199" y="341"/>
                    <a:pt x="199" y="327"/>
                  </a:cubicBezTo>
                  <a:cubicBezTo>
                    <a:pt x="199" y="26"/>
                    <a:pt x="199" y="26"/>
                    <a:pt x="199" y="26"/>
                  </a:cubicBezTo>
                  <a:cubicBezTo>
                    <a:pt x="199" y="12"/>
                    <a:pt x="188" y="0"/>
                    <a:pt x="174" y="0"/>
                  </a:cubicBezTo>
                  <a:close/>
                </a:path>
              </a:pathLst>
            </a:custGeom>
            <a:solidFill>
              <a:schemeClr val="tx1">
                <a:lumMod val="65000"/>
                <a:lumOff val="35000"/>
              </a:schemeClr>
            </a:solidFill>
            <a:ln>
              <a:noFill/>
            </a:ln>
            <a:effectLst>
              <a:outerShdw blurRad="127000" dir="13500000" sy="23000" kx="1200000" algn="br" rotWithShape="0">
                <a:prstClr val="black">
                  <a:alpha val="1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78" name="Rectangle 39"/>
            <p:cNvSpPr>
              <a:spLocks noChangeArrowheads="1"/>
            </p:cNvSpPr>
            <p:nvPr/>
          </p:nvSpPr>
          <p:spPr bwMode="auto">
            <a:xfrm>
              <a:off x="7379223" y="4718050"/>
              <a:ext cx="612775" cy="919163"/>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40"/>
            <p:cNvSpPr>
              <a:spLocks/>
            </p:cNvSpPr>
            <p:nvPr/>
          </p:nvSpPr>
          <p:spPr bwMode="auto">
            <a:xfrm>
              <a:off x="7543800" y="4627563"/>
              <a:ext cx="263525" cy="26988"/>
            </a:xfrm>
            <a:custGeom>
              <a:avLst/>
              <a:gdLst>
                <a:gd name="T0" fmla="*/ 166 w 166"/>
                <a:gd name="T1" fmla="*/ 17 h 17"/>
                <a:gd name="T2" fmla="*/ 0 w 166"/>
                <a:gd name="T3" fmla="*/ 17 h 17"/>
                <a:gd name="T4" fmla="*/ 0 w 166"/>
                <a:gd name="T5" fmla="*/ 0 h 17"/>
                <a:gd name="T6" fmla="*/ 166 w 166"/>
                <a:gd name="T7" fmla="*/ 0 h 17"/>
                <a:gd name="T8" fmla="*/ 166 w 166"/>
                <a:gd name="T9" fmla="*/ 17 h 17"/>
                <a:gd name="T10" fmla="*/ 166 w 166"/>
                <a:gd name="T11" fmla="*/ 17 h 17"/>
              </a:gdLst>
              <a:ahLst/>
              <a:cxnLst>
                <a:cxn ang="0">
                  <a:pos x="T0" y="T1"/>
                </a:cxn>
                <a:cxn ang="0">
                  <a:pos x="T2" y="T3"/>
                </a:cxn>
                <a:cxn ang="0">
                  <a:pos x="T4" y="T5"/>
                </a:cxn>
                <a:cxn ang="0">
                  <a:pos x="T6" y="T7"/>
                </a:cxn>
                <a:cxn ang="0">
                  <a:pos x="T8" y="T9"/>
                </a:cxn>
                <a:cxn ang="0">
                  <a:pos x="T10" y="T11"/>
                </a:cxn>
              </a:cxnLst>
              <a:rect l="0" t="0" r="r" b="b"/>
              <a:pathLst>
                <a:path w="166" h="17">
                  <a:moveTo>
                    <a:pt x="166" y="17"/>
                  </a:moveTo>
                  <a:lnTo>
                    <a:pt x="0" y="17"/>
                  </a:lnTo>
                  <a:lnTo>
                    <a:pt x="0" y="0"/>
                  </a:lnTo>
                  <a:lnTo>
                    <a:pt x="166" y="0"/>
                  </a:lnTo>
                  <a:lnTo>
                    <a:pt x="166" y="17"/>
                  </a:lnTo>
                  <a:lnTo>
                    <a:pt x="166" y="1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Oval 41"/>
            <p:cNvSpPr>
              <a:spLocks noChangeArrowheads="1"/>
            </p:cNvSpPr>
            <p:nvPr/>
          </p:nvSpPr>
          <p:spPr bwMode="auto">
            <a:xfrm>
              <a:off x="7867650" y="4616450"/>
              <a:ext cx="50800" cy="49213"/>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Rectangle 42"/>
            <p:cNvSpPr>
              <a:spLocks noChangeArrowheads="1"/>
            </p:cNvSpPr>
            <p:nvPr/>
          </p:nvSpPr>
          <p:spPr bwMode="auto">
            <a:xfrm>
              <a:off x="7556500" y="5713413"/>
              <a:ext cx="239712" cy="714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96" name="Straight Connector 95"/>
          <p:cNvCxnSpPr>
            <a:endCxn id="117" idx="1"/>
          </p:cNvCxnSpPr>
          <p:nvPr/>
        </p:nvCxnSpPr>
        <p:spPr>
          <a:xfrm flipV="1">
            <a:off x="6797463" y="2124101"/>
            <a:ext cx="1748249" cy="1192040"/>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a:stCxn id="69" idx="2"/>
            <a:endCxn id="73" idx="0"/>
          </p:cNvCxnSpPr>
          <p:nvPr/>
        </p:nvCxnSpPr>
        <p:spPr>
          <a:xfrm>
            <a:off x="9858015" y="4036560"/>
            <a:ext cx="0" cy="269444"/>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a:stCxn id="73" idx="1"/>
          </p:cNvCxnSpPr>
          <p:nvPr/>
        </p:nvCxnSpPr>
        <p:spPr>
          <a:xfrm flipH="1" flipV="1">
            <a:off x="6750550" y="3564941"/>
            <a:ext cx="1795162" cy="1024228"/>
          </a:xfrm>
          <a:prstGeom prst="line">
            <a:avLst/>
          </a:prstGeom>
          <a:ln w="38100">
            <a:solidFill>
              <a:schemeClr val="bg1">
                <a:lumMod val="75000"/>
                <a:alpha val="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101" name="Picture 10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2106" y="10173273"/>
            <a:ext cx="301588" cy="333334"/>
          </a:xfrm>
          <a:prstGeom prst="rect">
            <a:avLst/>
          </a:prstGeom>
        </p:spPr>
      </p:pic>
      <p:pic>
        <p:nvPicPr>
          <p:cNvPr id="103" name="Picture 10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20468" y="4734206"/>
            <a:ext cx="301588" cy="333334"/>
          </a:xfrm>
          <a:prstGeom prst="rect">
            <a:avLst/>
          </a:prstGeom>
        </p:spPr>
      </p:pic>
      <p:sp>
        <p:nvSpPr>
          <p:cNvPr id="105" name="Rectangle 104"/>
          <p:cNvSpPr/>
          <p:nvPr/>
        </p:nvSpPr>
        <p:spPr>
          <a:xfrm>
            <a:off x="1017495" y="3941948"/>
            <a:ext cx="2624606" cy="824160"/>
          </a:xfrm>
          <a:prstGeom prst="rect">
            <a:avLst/>
          </a:prstGeom>
          <a:solidFill>
            <a:schemeClr val="accent1">
              <a:alpha val="47000"/>
            </a:schemeClr>
          </a:solidFill>
          <a:ln>
            <a:solidFill>
              <a:schemeClr val="bg1">
                <a:lumMod val="75000"/>
                <a:alpha val="4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7000"/>
                  </a:schemeClr>
                </a:solidFill>
              </a:rPr>
              <a:t>Authentication</a:t>
            </a:r>
            <a:endParaRPr lang="en-US" dirty="0">
              <a:solidFill>
                <a:schemeClr val="lt1">
                  <a:alpha val="47000"/>
                </a:schemeClr>
              </a:solidFill>
            </a:endParaRPr>
          </a:p>
        </p:txBody>
      </p:sp>
      <p:cxnSp>
        <p:nvCxnSpPr>
          <p:cNvPr id="106" name="Straight Connector 105"/>
          <p:cNvCxnSpPr>
            <a:stCxn id="105" idx="3"/>
          </p:cNvCxnSpPr>
          <p:nvPr/>
        </p:nvCxnSpPr>
        <p:spPr>
          <a:xfrm flipV="1">
            <a:off x="3642101" y="3660383"/>
            <a:ext cx="1518464" cy="693645"/>
          </a:xfrm>
          <a:prstGeom prst="line">
            <a:avLst/>
          </a:prstGeom>
          <a:ln w="38100">
            <a:solidFill>
              <a:schemeClr val="bg1">
                <a:lumMod val="75000"/>
                <a:alpha val="47000"/>
              </a:schemeClr>
            </a:solidFill>
            <a:prstDash val="solid"/>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7" name="Rectangle 116"/>
          <p:cNvSpPr/>
          <p:nvPr/>
        </p:nvSpPr>
        <p:spPr>
          <a:xfrm>
            <a:off x="8545712" y="1844438"/>
            <a:ext cx="2624606" cy="559326"/>
          </a:xfrm>
          <a:prstGeom prst="rect">
            <a:avLst/>
          </a:prstGeom>
          <a:solidFill>
            <a:schemeClr val="accent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Video Upload</a:t>
            </a:r>
            <a:endParaRPr lang="en-US" dirty="0"/>
          </a:p>
        </p:txBody>
      </p:sp>
      <p:cxnSp>
        <p:nvCxnSpPr>
          <p:cNvPr id="118" name="Straight Connector 117"/>
          <p:cNvCxnSpPr>
            <a:endCxn id="3" idx="0"/>
          </p:cNvCxnSpPr>
          <p:nvPr/>
        </p:nvCxnSpPr>
        <p:spPr>
          <a:xfrm flipH="1">
            <a:off x="9863698" y="2401280"/>
            <a:ext cx="1" cy="244717"/>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5130014"/>
      </p:ext>
    </p:extLst>
  </p:cSld>
  <p:clrMapOvr>
    <a:masterClrMapping/>
  </p:clrMapOvr>
  <p:transition>
    <p:push dir="u"/>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2229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82" name="Group 81"/>
          <p:cNvGrpSpPr/>
          <p:nvPr/>
        </p:nvGrpSpPr>
        <p:grpSpPr>
          <a:xfrm>
            <a:off x="5315293" y="2924389"/>
            <a:ext cx="1384981" cy="1098964"/>
            <a:chOff x="5499100" y="144463"/>
            <a:chExt cx="3213100" cy="2614612"/>
          </a:xfrm>
          <a:effectLst>
            <a:outerShdw blurRad="127000" dir="13500000" sy="23000" kx="1200000" algn="br" rotWithShape="0">
              <a:prstClr val="black">
                <a:alpha val="10000"/>
              </a:prstClr>
            </a:outerShdw>
          </a:effectLst>
        </p:grpSpPr>
        <p:sp>
          <p:nvSpPr>
            <p:cNvPr id="83" name="Freeform 28"/>
            <p:cNvSpPr>
              <a:spLocks/>
            </p:cNvSpPr>
            <p:nvPr/>
          </p:nvSpPr>
          <p:spPr bwMode="auto">
            <a:xfrm>
              <a:off x="5499100" y="144463"/>
              <a:ext cx="3213100" cy="1944687"/>
            </a:xfrm>
            <a:custGeom>
              <a:avLst/>
              <a:gdLst>
                <a:gd name="T0" fmla="*/ 0 w 854"/>
                <a:gd name="T1" fmla="*/ 516 h 516"/>
                <a:gd name="T2" fmla="*/ 0 w 854"/>
                <a:gd name="T3" fmla="*/ 19 h 516"/>
                <a:gd name="T4" fmla="*/ 20 w 854"/>
                <a:gd name="T5" fmla="*/ 0 h 516"/>
                <a:gd name="T6" fmla="*/ 835 w 854"/>
                <a:gd name="T7" fmla="*/ 0 h 516"/>
                <a:gd name="T8" fmla="*/ 854 w 854"/>
                <a:gd name="T9" fmla="*/ 19 h 516"/>
                <a:gd name="T10" fmla="*/ 854 w 854"/>
                <a:gd name="T11" fmla="*/ 516 h 516"/>
                <a:gd name="T12" fmla="*/ 0 w 854"/>
                <a:gd name="T13" fmla="*/ 516 h 516"/>
              </a:gdLst>
              <a:ahLst/>
              <a:cxnLst>
                <a:cxn ang="0">
                  <a:pos x="T0" y="T1"/>
                </a:cxn>
                <a:cxn ang="0">
                  <a:pos x="T2" y="T3"/>
                </a:cxn>
                <a:cxn ang="0">
                  <a:pos x="T4" y="T5"/>
                </a:cxn>
                <a:cxn ang="0">
                  <a:pos x="T6" y="T7"/>
                </a:cxn>
                <a:cxn ang="0">
                  <a:pos x="T8" y="T9"/>
                </a:cxn>
                <a:cxn ang="0">
                  <a:pos x="T10" y="T11"/>
                </a:cxn>
                <a:cxn ang="0">
                  <a:pos x="T12" y="T13"/>
                </a:cxn>
              </a:cxnLst>
              <a:rect l="0" t="0" r="r" b="b"/>
              <a:pathLst>
                <a:path w="854" h="516">
                  <a:moveTo>
                    <a:pt x="0" y="516"/>
                  </a:moveTo>
                  <a:cubicBezTo>
                    <a:pt x="0" y="19"/>
                    <a:pt x="0" y="19"/>
                    <a:pt x="0" y="19"/>
                  </a:cubicBezTo>
                  <a:cubicBezTo>
                    <a:pt x="0" y="8"/>
                    <a:pt x="9" y="0"/>
                    <a:pt x="20" y="0"/>
                  </a:cubicBezTo>
                  <a:cubicBezTo>
                    <a:pt x="835" y="0"/>
                    <a:pt x="835" y="0"/>
                    <a:pt x="835" y="0"/>
                  </a:cubicBezTo>
                  <a:cubicBezTo>
                    <a:pt x="845" y="0"/>
                    <a:pt x="854" y="8"/>
                    <a:pt x="854" y="19"/>
                  </a:cubicBezTo>
                  <a:cubicBezTo>
                    <a:pt x="854" y="516"/>
                    <a:pt x="854" y="516"/>
                    <a:pt x="854" y="516"/>
                  </a:cubicBezTo>
                  <a:lnTo>
                    <a:pt x="0" y="516"/>
                  </a:lnTo>
                  <a:close/>
                </a:path>
              </a:pathLst>
            </a:custGeom>
            <a:solidFill>
              <a:schemeClr val="bg1">
                <a:lumMod val="8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29"/>
            <p:cNvSpPr>
              <a:spLocks/>
            </p:cNvSpPr>
            <p:nvPr/>
          </p:nvSpPr>
          <p:spPr bwMode="auto">
            <a:xfrm>
              <a:off x="5499100" y="2089150"/>
              <a:ext cx="3213100" cy="290512"/>
            </a:xfrm>
            <a:custGeom>
              <a:avLst/>
              <a:gdLst>
                <a:gd name="T0" fmla="*/ 835 w 854"/>
                <a:gd name="T1" fmla="*/ 77 h 77"/>
                <a:gd name="T2" fmla="*/ 20 w 854"/>
                <a:gd name="T3" fmla="*/ 77 h 77"/>
                <a:gd name="T4" fmla="*/ 0 w 854"/>
                <a:gd name="T5" fmla="*/ 58 h 77"/>
                <a:gd name="T6" fmla="*/ 0 w 854"/>
                <a:gd name="T7" fmla="*/ 0 h 77"/>
                <a:gd name="T8" fmla="*/ 854 w 854"/>
                <a:gd name="T9" fmla="*/ 0 h 77"/>
                <a:gd name="T10" fmla="*/ 854 w 854"/>
                <a:gd name="T11" fmla="*/ 58 h 77"/>
                <a:gd name="T12" fmla="*/ 835 w 854"/>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854" h="77">
                  <a:moveTo>
                    <a:pt x="835" y="77"/>
                  </a:moveTo>
                  <a:cubicBezTo>
                    <a:pt x="20" y="77"/>
                    <a:pt x="20" y="77"/>
                    <a:pt x="20" y="77"/>
                  </a:cubicBezTo>
                  <a:cubicBezTo>
                    <a:pt x="9" y="77"/>
                    <a:pt x="0" y="69"/>
                    <a:pt x="0" y="58"/>
                  </a:cubicBezTo>
                  <a:cubicBezTo>
                    <a:pt x="0" y="0"/>
                    <a:pt x="0" y="0"/>
                    <a:pt x="0" y="0"/>
                  </a:cubicBezTo>
                  <a:cubicBezTo>
                    <a:pt x="854" y="0"/>
                    <a:pt x="854" y="0"/>
                    <a:pt x="854" y="0"/>
                  </a:cubicBezTo>
                  <a:cubicBezTo>
                    <a:pt x="854" y="58"/>
                    <a:pt x="854" y="58"/>
                    <a:pt x="854" y="58"/>
                  </a:cubicBezTo>
                  <a:cubicBezTo>
                    <a:pt x="854" y="69"/>
                    <a:pt x="845" y="77"/>
                    <a:pt x="835" y="77"/>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30"/>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31"/>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Rectangle 32"/>
            <p:cNvSpPr>
              <a:spLocks noChangeArrowheads="1"/>
            </p:cNvSpPr>
            <p:nvPr/>
          </p:nvSpPr>
          <p:spPr bwMode="auto">
            <a:xfrm>
              <a:off x="5600700" y="268288"/>
              <a:ext cx="3009900" cy="1695450"/>
            </a:xfrm>
            <a:prstGeom prst="rect">
              <a:avLst/>
            </a:prstGeom>
            <a:solidFill>
              <a:schemeClr val="accent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33"/>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close/>
                </a:path>
              </a:pathLst>
            </a:custGeom>
            <a:solidFill>
              <a:schemeClr val="tx1">
                <a:alpha val="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34"/>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4" name="TextBox 93"/>
          <p:cNvSpPr txBox="1"/>
          <p:nvPr/>
        </p:nvSpPr>
        <p:spPr>
          <a:xfrm>
            <a:off x="5401740" y="4228564"/>
            <a:ext cx="1298534" cy="307777"/>
          </a:xfrm>
          <a:prstGeom prst="rect">
            <a:avLst/>
          </a:prstGeom>
          <a:noFill/>
        </p:spPr>
        <p:txBody>
          <a:bodyPr wrap="square" rtlCol="0">
            <a:spAutoFit/>
          </a:bodyPr>
          <a:lstStyle/>
          <a:p>
            <a:pPr algn="ctr"/>
            <a:r>
              <a:rPr lang="id-ID" sz="1400" dirty="0" smtClean="0">
                <a:solidFill>
                  <a:schemeClr val="bg1"/>
                </a:solidFill>
                <a:latin typeface="+mj-lt"/>
              </a:rPr>
              <a:t>Web Browser</a:t>
            </a:r>
            <a:endParaRPr lang="id-ID" sz="1400" dirty="0">
              <a:solidFill>
                <a:schemeClr val="bg1"/>
              </a:solidFill>
              <a:latin typeface="+mj-lt"/>
            </a:endParaRPr>
          </a:p>
        </p:txBody>
      </p:sp>
      <p:sp>
        <p:nvSpPr>
          <p:cNvPr id="98" name="TextBox 97"/>
          <p:cNvSpPr txBox="1"/>
          <p:nvPr/>
        </p:nvSpPr>
        <p:spPr>
          <a:xfrm>
            <a:off x="2793318" y="300049"/>
            <a:ext cx="6875831" cy="1200329"/>
          </a:xfrm>
          <a:prstGeom prst="rect">
            <a:avLst/>
          </a:prstGeom>
          <a:noFill/>
        </p:spPr>
        <p:txBody>
          <a:bodyPr wrap="square" rtlCol="0">
            <a:spAutoFit/>
          </a:bodyPr>
          <a:lstStyle/>
          <a:p>
            <a:pPr algn="ctr"/>
            <a:r>
              <a:rPr lang="en-US" sz="3600" b="1" dirty="0" smtClean="0">
                <a:solidFill>
                  <a:schemeClr val="bg1"/>
                </a:solidFill>
              </a:rPr>
              <a:t>Lesson 5: Connect </a:t>
            </a:r>
            <a:r>
              <a:rPr lang="en-US" sz="3600" b="1" dirty="0">
                <a:solidFill>
                  <a:schemeClr val="bg1"/>
                </a:solidFill>
              </a:rPr>
              <a:t>firebase to list videos</a:t>
            </a:r>
          </a:p>
        </p:txBody>
      </p:sp>
      <p:sp>
        <p:nvSpPr>
          <p:cNvPr id="3" name="Rectangle 2"/>
          <p:cNvSpPr/>
          <p:nvPr/>
        </p:nvSpPr>
        <p:spPr>
          <a:xfrm>
            <a:off x="8551395" y="2645997"/>
            <a:ext cx="2624606" cy="559326"/>
          </a:xfrm>
          <a:prstGeom prst="rect">
            <a:avLst/>
          </a:prstGeom>
          <a:solidFill>
            <a:schemeClr val="accent1">
              <a:alpha val="48000"/>
            </a:schemeClr>
          </a:solidFill>
          <a:ln>
            <a:solidFill>
              <a:schemeClr val="bg1">
                <a:lumMod val="75000"/>
                <a:alpha val="4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9000"/>
                  </a:schemeClr>
                </a:solidFill>
              </a:rPr>
              <a:t>Video Transcoder</a:t>
            </a:r>
            <a:endParaRPr lang="en-US" dirty="0">
              <a:solidFill>
                <a:schemeClr val="lt1">
                  <a:alpha val="49000"/>
                </a:schemeClr>
              </a:solidFill>
            </a:endParaRPr>
          </a:p>
        </p:txBody>
      </p:sp>
      <p:sp>
        <p:nvSpPr>
          <p:cNvPr id="69" name="Rectangle 68"/>
          <p:cNvSpPr/>
          <p:nvPr/>
        </p:nvSpPr>
        <p:spPr>
          <a:xfrm>
            <a:off x="8545712" y="3443613"/>
            <a:ext cx="2624606" cy="592947"/>
          </a:xfrm>
          <a:prstGeom prst="rect">
            <a:avLst/>
          </a:prstGeom>
          <a:solidFill>
            <a:schemeClr val="accent1">
              <a:alpha val="48000"/>
            </a:schemeClr>
          </a:solidFill>
          <a:ln>
            <a:solidFill>
              <a:schemeClr val="bg1">
                <a:lumMod val="75000"/>
                <a:alpha val="4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9000"/>
                  </a:schemeClr>
                </a:solidFill>
              </a:rPr>
              <a:t>Media Storage</a:t>
            </a:r>
            <a:endParaRPr lang="en-US" dirty="0">
              <a:solidFill>
                <a:schemeClr val="lt1">
                  <a:alpha val="49000"/>
                </a:schemeClr>
              </a:solidFill>
            </a:endParaRPr>
          </a:p>
        </p:txBody>
      </p:sp>
      <p:sp>
        <p:nvSpPr>
          <p:cNvPr id="71" name="Rectangle 70"/>
          <p:cNvSpPr/>
          <p:nvPr/>
        </p:nvSpPr>
        <p:spPr>
          <a:xfrm>
            <a:off x="4742102" y="5630897"/>
            <a:ext cx="2624606" cy="824160"/>
          </a:xfrm>
          <a:prstGeom prst="rect">
            <a:avLst/>
          </a:prstGeom>
          <a:solidFill>
            <a:schemeClr val="accent1">
              <a:alpha val="47000"/>
            </a:schemeClr>
          </a:solidFill>
          <a:ln>
            <a:solidFill>
              <a:schemeClr val="bg1">
                <a:lumMod val="75000"/>
                <a:alpha val="4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7000"/>
                  </a:schemeClr>
                </a:solidFill>
              </a:rPr>
              <a:t>Custom API</a:t>
            </a:r>
            <a:endParaRPr lang="en-US" dirty="0">
              <a:solidFill>
                <a:schemeClr val="lt1">
                  <a:alpha val="47000"/>
                </a:schemeClr>
              </a:solidFill>
            </a:endParaRPr>
          </a:p>
        </p:txBody>
      </p:sp>
      <p:sp>
        <p:nvSpPr>
          <p:cNvPr id="72" name="Rectangle 71"/>
          <p:cNvSpPr/>
          <p:nvPr/>
        </p:nvSpPr>
        <p:spPr>
          <a:xfrm>
            <a:off x="1002192" y="1919123"/>
            <a:ext cx="2624605" cy="824160"/>
          </a:xfrm>
          <a:prstGeom prst="rect">
            <a:avLst/>
          </a:prstGeom>
          <a:solidFill>
            <a:schemeClr val="accent1">
              <a:alpha val="47000"/>
            </a:schemeClr>
          </a:solidFill>
          <a:ln>
            <a:solidFill>
              <a:schemeClr val="bg1">
                <a:lumMod val="75000"/>
                <a:alpha val="4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7000"/>
                  </a:schemeClr>
                </a:solidFill>
              </a:rPr>
              <a:t>Web Application</a:t>
            </a:r>
            <a:endParaRPr lang="en-US" dirty="0">
              <a:solidFill>
                <a:schemeClr val="lt1">
                  <a:alpha val="47000"/>
                </a:schemeClr>
              </a:solidFill>
            </a:endParaRPr>
          </a:p>
        </p:txBody>
      </p:sp>
      <p:sp>
        <p:nvSpPr>
          <p:cNvPr id="73" name="Rectangle 72"/>
          <p:cNvSpPr/>
          <p:nvPr/>
        </p:nvSpPr>
        <p:spPr>
          <a:xfrm>
            <a:off x="8545712" y="4306004"/>
            <a:ext cx="2624606" cy="566329"/>
          </a:xfrm>
          <a:prstGeom prst="rect">
            <a:avLst/>
          </a:prstGeom>
          <a:solidFill>
            <a:schemeClr val="accent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Video List Database</a:t>
            </a:r>
          </a:p>
        </p:txBody>
      </p:sp>
      <p:cxnSp>
        <p:nvCxnSpPr>
          <p:cNvPr id="74" name="Straight Connector 73"/>
          <p:cNvCxnSpPr>
            <a:stCxn id="72" idx="3"/>
          </p:cNvCxnSpPr>
          <p:nvPr/>
        </p:nvCxnSpPr>
        <p:spPr>
          <a:xfrm>
            <a:off x="3626797" y="2331203"/>
            <a:ext cx="1533768" cy="1022799"/>
          </a:xfrm>
          <a:prstGeom prst="line">
            <a:avLst/>
          </a:prstGeom>
          <a:ln w="38100">
            <a:solidFill>
              <a:schemeClr val="bg1">
                <a:lumMod val="75000"/>
                <a:alpha val="47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a:stCxn id="94" idx="2"/>
            <a:endCxn id="71" idx="0"/>
          </p:cNvCxnSpPr>
          <p:nvPr/>
        </p:nvCxnSpPr>
        <p:spPr>
          <a:xfrm>
            <a:off x="6051007" y="4536341"/>
            <a:ext cx="3398" cy="1094556"/>
          </a:xfrm>
          <a:prstGeom prst="line">
            <a:avLst/>
          </a:prstGeom>
          <a:ln w="38100">
            <a:solidFill>
              <a:schemeClr val="bg1">
                <a:lumMod val="75000"/>
                <a:alpha val="47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3" idx="2"/>
            <a:endCxn id="69" idx="0"/>
          </p:cNvCxnSpPr>
          <p:nvPr/>
        </p:nvCxnSpPr>
        <p:spPr>
          <a:xfrm flipH="1">
            <a:off x="9858015" y="3205323"/>
            <a:ext cx="5683" cy="238290"/>
          </a:xfrm>
          <a:prstGeom prst="line">
            <a:avLst/>
          </a:prstGeom>
          <a:ln w="38100">
            <a:solidFill>
              <a:schemeClr val="bg1">
                <a:lumMod val="75000"/>
                <a:alpha val="48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76" name="Group 75"/>
          <p:cNvGrpSpPr/>
          <p:nvPr/>
        </p:nvGrpSpPr>
        <p:grpSpPr>
          <a:xfrm>
            <a:off x="5257754" y="3356854"/>
            <a:ext cx="479416" cy="863449"/>
            <a:chOff x="7296151" y="4556125"/>
            <a:chExt cx="758824" cy="1330325"/>
          </a:xfrm>
        </p:grpSpPr>
        <p:sp>
          <p:nvSpPr>
            <p:cNvPr id="77" name="Freeform 38"/>
            <p:cNvSpPr>
              <a:spLocks/>
            </p:cNvSpPr>
            <p:nvPr/>
          </p:nvSpPr>
          <p:spPr bwMode="auto">
            <a:xfrm>
              <a:off x="7296151" y="4556125"/>
              <a:ext cx="758824" cy="1330325"/>
            </a:xfrm>
            <a:custGeom>
              <a:avLst/>
              <a:gdLst>
                <a:gd name="T0" fmla="*/ 174 w 199"/>
                <a:gd name="T1" fmla="*/ 0 h 352"/>
                <a:gd name="T2" fmla="*/ 26 w 199"/>
                <a:gd name="T3" fmla="*/ 0 h 352"/>
                <a:gd name="T4" fmla="*/ 0 w 199"/>
                <a:gd name="T5" fmla="*/ 26 h 352"/>
                <a:gd name="T6" fmla="*/ 0 w 199"/>
                <a:gd name="T7" fmla="*/ 327 h 352"/>
                <a:gd name="T8" fmla="*/ 26 w 199"/>
                <a:gd name="T9" fmla="*/ 352 h 352"/>
                <a:gd name="T10" fmla="*/ 174 w 199"/>
                <a:gd name="T11" fmla="*/ 352 h 352"/>
                <a:gd name="T12" fmla="*/ 199 w 199"/>
                <a:gd name="T13" fmla="*/ 327 h 352"/>
                <a:gd name="T14" fmla="*/ 199 w 199"/>
                <a:gd name="T15" fmla="*/ 26 h 352"/>
                <a:gd name="T16" fmla="*/ 174 w 199"/>
                <a:gd name="T1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352">
                  <a:moveTo>
                    <a:pt x="174" y="0"/>
                  </a:moveTo>
                  <a:cubicBezTo>
                    <a:pt x="26" y="0"/>
                    <a:pt x="26" y="0"/>
                    <a:pt x="26" y="0"/>
                  </a:cubicBezTo>
                  <a:cubicBezTo>
                    <a:pt x="11" y="0"/>
                    <a:pt x="0" y="12"/>
                    <a:pt x="0" y="26"/>
                  </a:cubicBezTo>
                  <a:cubicBezTo>
                    <a:pt x="0" y="327"/>
                    <a:pt x="0" y="327"/>
                    <a:pt x="0" y="327"/>
                  </a:cubicBezTo>
                  <a:cubicBezTo>
                    <a:pt x="0" y="341"/>
                    <a:pt x="11" y="352"/>
                    <a:pt x="26" y="352"/>
                  </a:cubicBezTo>
                  <a:cubicBezTo>
                    <a:pt x="174" y="352"/>
                    <a:pt x="174" y="352"/>
                    <a:pt x="174" y="352"/>
                  </a:cubicBezTo>
                  <a:cubicBezTo>
                    <a:pt x="188" y="352"/>
                    <a:pt x="199" y="341"/>
                    <a:pt x="199" y="327"/>
                  </a:cubicBezTo>
                  <a:cubicBezTo>
                    <a:pt x="199" y="26"/>
                    <a:pt x="199" y="26"/>
                    <a:pt x="199" y="26"/>
                  </a:cubicBezTo>
                  <a:cubicBezTo>
                    <a:pt x="199" y="12"/>
                    <a:pt x="188" y="0"/>
                    <a:pt x="174" y="0"/>
                  </a:cubicBezTo>
                  <a:close/>
                </a:path>
              </a:pathLst>
            </a:custGeom>
            <a:solidFill>
              <a:schemeClr val="tx1">
                <a:lumMod val="65000"/>
                <a:lumOff val="35000"/>
              </a:schemeClr>
            </a:solidFill>
            <a:ln>
              <a:noFill/>
            </a:ln>
            <a:effectLst>
              <a:outerShdw blurRad="127000" dir="13500000" sy="23000" kx="1200000" algn="br" rotWithShape="0">
                <a:prstClr val="black">
                  <a:alpha val="1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78" name="Rectangle 39"/>
            <p:cNvSpPr>
              <a:spLocks noChangeArrowheads="1"/>
            </p:cNvSpPr>
            <p:nvPr/>
          </p:nvSpPr>
          <p:spPr bwMode="auto">
            <a:xfrm>
              <a:off x="7379223" y="4718050"/>
              <a:ext cx="612775" cy="919163"/>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40"/>
            <p:cNvSpPr>
              <a:spLocks/>
            </p:cNvSpPr>
            <p:nvPr/>
          </p:nvSpPr>
          <p:spPr bwMode="auto">
            <a:xfrm>
              <a:off x="7543800" y="4627563"/>
              <a:ext cx="263525" cy="26988"/>
            </a:xfrm>
            <a:custGeom>
              <a:avLst/>
              <a:gdLst>
                <a:gd name="T0" fmla="*/ 166 w 166"/>
                <a:gd name="T1" fmla="*/ 17 h 17"/>
                <a:gd name="T2" fmla="*/ 0 w 166"/>
                <a:gd name="T3" fmla="*/ 17 h 17"/>
                <a:gd name="T4" fmla="*/ 0 w 166"/>
                <a:gd name="T5" fmla="*/ 0 h 17"/>
                <a:gd name="T6" fmla="*/ 166 w 166"/>
                <a:gd name="T7" fmla="*/ 0 h 17"/>
                <a:gd name="T8" fmla="*/ 166 w 166"/>
                <a:gd name="T9" fmla="*/ 17 h 17"/>
                <a:gd name="T10" fmla="*/ 166 w 166"/>
                <a:gd name="T11" fmla="*/ 17 h 17"/>
              </a:gdLst>
              <a:ahLst/>
              <a:cxnLst>
                <a:cxn ang="0">
                  <a:pos x="T0" y="T1"/>
                </a:cxn>
                <a:cxn ang="0">
                  <a:pos x="T2" y="T3"/>
                </a:cxn>
                <a:cxn ang="0">
                  <a:pos x="T4" y="T5"/>
                </a:cxn>
                <a:cxn ang="0">
                  <a:pos x="T6" y="T7"/>
                </a:cxn>
                <a:cxn ang="0">
                  <a:pos x="T8" y="T9"/>
                </a:cxn>
                <a:cxn ang="0">
                  <a:pos x="T10" y="T11"/>
                </a:cxn>
              </a:cxnLst>
              <a:rect l="0" t="0" r="r" b="b"/>
              <a:pathLst>
                <a:path w="166" h="17">
                  <a:moveTo>
                    <a:pt x="166" y="17"/>
                  </a:moveTo>
                  <a:lnTo>
                    <a:pt x="0" y="17"/>
                  </a:lnTo>
                  <a:lnTo>
                    <a:pt x="0" y="0"/>
                  </a:lnTo>
                  <a:lnTo>
                    <a:pt x="166" y="0"/>
                  </a:lnTo>
                  <a:lnTo>
                    <a:pt x="166" y="17"/>
                  </a:lnTo>
                  <a:lnTo>
                    <a:pt x="166" y="1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Oval 41"/>
            <p:cNvSpPr>
              <a:spLocks noChangeArrowheads="1"/>
            </p:cNvSpPr>
            <p:nvPr/>
          </p:nvSpPr>
          <p:spPr bwMode="auto">
            <a:xfrm>
              <a:off x="7867650" y="4616450"/>
              <a:ext cx="50800" cy="49213"/>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Rectangle 42"/>
            <p:cNvSpPr>
              <a:spLocks noChangeArrowheads="1"/>
            </p:cNvSpPr>
            <p:nvPr/>
          </p:nvSpPr>
          <p:spPr bwMode="auto">
            <a:xfrm>
              <a:off x="7556500" y="5713413"/>
              <a:ext cx="239712" cy="714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96" name="Straight Connector 95"/>
          <p:cNvCxnSpPr>
            <a:endCxn id="117" idx="1"/>
          </p:cNvCxnSpPr>
          <p:nvPr/>
        </p:nvCxnSpPr>
        <p:spPr>
          <a:xfrm flipV="1">
            <a:off x="6797463" y="2124101"/>
            <a:ext cx="1748249" cy="1192040"/>
          </a:xfrm>
          <a:prstGeom prst="line">
            <a:avLst/>
          </a:prstGeom>
          <a:ln w="38100">
            <a:solidFill>
              <a:schemeClr val="bg1">
                <a:lumMod val="75000"/>
                <a:alpha val="47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a:stCxn id="69" idx="2"/>
            <a:endCxn id="73" idx="0"/>
          </p:cNvCxnSpPr>
          <p:nvPr/>
        </p:nvCxnSpPr>
        <p:spPr>
          <a:xfrm>
            <a:off x="9858015" y="4036560"/>
            <a:ext cx="0" cy="269444"/>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a:stCxn id="73" idx="1"/>
          </p:cNvCxnSpPr>
          <p:nvPr/>
        </p:nvCxnSpPr>
        <p:spPr>
          <a:xfrm flipH="1" flipV="1">
            <a:off x="6750550" y="3564941"/>
            <a:ext cx="1795162" cy="1024228"/>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101" name="Picture 10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2106" y="10173273"/>
            <a:ext cx="301588" cy="333334"/>
          </a:xfrm>
          <a:prstGeom prst="rect">
            <a:avLst/>
          </a:prstGeom>
        </p:spPr>
      </p:pic>
      <p:pic>
        <p:nvPicPr>
          <p:cNvPr id="103" name="Picture 10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20468" y="4734206"/>
            <a:ext cx="301588" cy="333334"/>
          </a:xfrm>
          <a:prstGeom prst="rect">
            <a:avLst/>
          </a:prstGeom>
        </p:spPr>
      </p:pic>
      <p:sp>
        <p:nvSpPr>
          <p:cNvPr id="105" name="Rectangle 104"/>
          <p:cNvSpPr/>
          <p:nvPr/>
        </p:nvSpPr>
        <p:spPr>
          <a:xfrm>
            <a:off x="1017495" y="3941948"/>
            <a:ext cx="2624606" cy="824160"/>
          </a:xfrm>
          <a:prstGeom prst="rect">
            <a:avLst/>
          </a:prstGeom>
          <a:solidFill>
            <a:schemeClr val="accent1">
              <a:alpha val="47000"/>
            </a:schemeClr>
          </a:solidFill>
          <a:ln>
            <a:solidFill>
              <a:schemeClr val="bg1">
                <a:lumMod val="75000"/>
                <a:alpha val="4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7000"/>
                  </a:schemeClr>
                </a:solidFill>
              </a:rPr>
              <a:t>Authentication</a:t>
            </a:r>
            <a:endParaRPr lang="en-US" dirty="0">
              <a:solidFill>
                <a:schemeClr val="lt1">
                  <a:alpha val="47000"/>
                </a:schemeClr>
              </a:solidFill>
            </a:endParaRPr>
          </a:p>
        </p:txBody>
      </p:sp>
      <p:cxnSp>
        <p:nvCxnSpPr>
          <p:cNvPr id="106" name="Straight Connector 105"/>
          <p:cNvCxnSpPr>
            <a:stCxn id="105" idx="3"/>
          </p:cNvCxnSpPr>
          <p:nvPr/>
        </p:nvCxnSpPr>
        <p:spPr>
          <a:xfrm flipV="1">
            <a:off x="3642101" y="3660383"/>
            <a:ext cx="1518464" cy="693645"/>
          </a:xfrm>
          <a:prstGeom prst="line">
            <a:avLst/>
          </a:prstGeom>
          <a:ln w="38100">
            <a:solidFill>
              <a:schemeClr val="bg1">
                <a:lumMod val="75000"/>
                <a:alpha val="47000"/>
              </a:schemeClr>
            </a:solidFill>
            <a:prstDash val="solid"/>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7" name="Rectangle 116"/>
          <p:cNvSpPr/>
          <p:nvPr/>
        </p:nvSpPr>
        <p:spPr>
          <a:xfrm>
            <a:off x="8545712" y="1844438"/>
            <a:ext cx="2624606" cy="559326"/>
          </a:xfrm>
          <a:prstGeom prst="rect">
            <a:avLst/>
          </a:prstGeom>
          <a:solidFill>
            <a:schemeClr val="accent1">
              <a:alpha val="47000"/>
            </a:schemeClr>
          </a:solidFill>
          <a:ln>
            <a:solidFill>
              <a:schemeClr val="bg1">
                <a:lumMod val="75000"/>
                <a:alpha val="4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lt1">
                    <a:alpha val="47000"/>
                  </a:schemeClr>
                </a:solidFill>
              </a:rPr>
              <a:t>Video Upload</a:t>
            </a:r>
            <a:endParaRPr lang="en-US" dirty="0">
              <a:solidFill>
                <a:schemeClr val="lt1">
                  <a:alpha val="47000"/>
                </a:schemeClr>
              </a:solidFill>
            </a:endParaRPr>
          </a:p>
        </p:txBody>
      </p:sp>
      <p:cxnSp>
        <p:nvCxnSpPr>
          <p:cNvPr id="118" name="Straight Connector 117"/>
          <p:cNvCxnSpPr>
            <a:endCxn id="3" idx="0"/>
          </p:cNvCxnSpPr>
          <p:nvPr/>
        </p:nvCxnSpPr>
        <p:spPr>
          <a:xfrm flipH="1">
            <a:off x="9863698" y="2401280"/>
            <a:ext cx="1" cy="244717"/>
          </a:xfrm>
          <a:prstGeom prst="line">
            <a:avLst/>
          </a:prstGeom>
          <a:ln w="38100">
            <a:solidFill>
              <a:schemeClr val="bg1">
                <a:lumMod val="75000"/>
                <a:alpha val="47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69296739"/>
      </p:ext>
    </p:extLst>
  </p:cSld>
  <p:clrMapOvr>
    <a:masterClrMapping/>
  </p:clrMapOvr>
  <p:transition>
    <p:push dir="u"/>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21" name="Picture 20"/>
          <p:cNvPicPr>
            <a:picLocks noChangeAspect="1"/>
          </p:cNvPicPr>
          <p:nvPr/>
        </p:nvPicPr>
        <p:blipFill>
          <a:blip r:embed="rId3">
            <a:alphaModFix amt="4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1549400" y="-63500"/>
            <a:ext cx="14726920" cy="10942348"/>
          </a:xfrm>
          <a:prstGeom prst="rect">
            <a:avLst/>
          </a:prstGeom>
        </p:spPr>
      </p:pic>
      <p:sp>
        <p:nvSpPr>
          <p:cNvPr id="19" name="Rectangle 18"/>
          <p:cNvSpPr/>
          <p:nvPr/>
        </p:nvSpPr>
        <p:spPr>
          <a:xfrm>
            <a:off x="1549400" y="246743"/>
            <a:ext cx="8226678" cy="769441"/>
          </a:xfrm>
          <a:prstGeom prst="rect">
            <a:avLst/>
          </a:prstGeom>
          <a:noFill/>
        </p:spPr>
        <p:txBody>
          <a:bodyPr wrap="square">
            <a:spAutoFit/>
          </a:bodyPr>
          <a:lstStyle/>
          <a:p>
            <a:pPr algn="ctr"/>
            <a:r>
              <a:rPr lang="id-ID" sz="4400" dirty="0" err="1" smtClean="0">
                <a:solidFill>
                  <a:schemeClr val="bg1">
                    <a:lumMod val="95000"/>
                  </a:schemeClr>
                </a:solidFill>
                <a:latin typeface="Source Sans Pro Light" panose="020B0403030403020204" pitchFamily="34" charset="0"/>
              </a:rPr>
              <a:t>Book</a:t>
            </a:r>
            <a:endParaRPr lang="id-ID" sz="4400" dirty="0">
              <a:solidFill>
                <a:schemeClr val="accent2"/>
              </a:solidFill>
              <a:latin typeface="Source Sans Pro Light" panose="020B0403030403020204" pitchFamily="34" charset="0"/>
            </a:endParaRPr>
          </a:p>
        </p:txBody>
      </p:sp>
      <p:pic>
        <p:nvPicPr>
          <p:cNvPr id="2" name="Picture 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70858" y="1016184"/>
            <a:ext cx="4487947" cy="5617029"/>
          </a:xfrm>
          <a:prstGeom prst="rect">
            <a:avLst/>
          </a:prstGeom>
        </p:spPr>
      </p:pic>
      <p:sp>
        <p:nvSpPr>
          <p:cNvPr id="5" name="Rectangle 4"/>
          <p:cNvSpPr/>
          <p:nvPr/>
        </p:nvSpPr>
        <p:spPr>
          <a:xfrm>
            <a:off x="5683487" y="1095594"/>
            <a:ext cx="6138399" cy="461665"/>
          </a:xfrm>
          <a:prstGeom prst="rect">
            <a:avLst/>
          </a:prstGeom>
        </p:spPr>
        <p:txBody>
          <a:bodyPr wrap="square">
            <a:spAutoFit/>
          </a:bodyPr>
          <a:lstStyle/>
          <a:p>
            <a:r>
              <a:rPr lang="en-AU" sz="2400" b="1" dirty="0" smtClean="0">
                <a:solidFill>
                  <a:schemeClr val="bg1">
                    <a:lumMod val="95000"/>
                  </a:schemeClr>
                </a:solidFill>
                <a:latin typeface="Source Sans Pro Light" panose="020B0403030403020204" pitchFamily="34" charset="0"/>
              </a:rPr>
              <a:t>Serverles</a:t>
            </a:r>
            <a:r>
              <a:rPr lang="en-AU" sz="2400" b="1" dirty="0" smtClean="0">
                <a:solidFill>
                  <a:schemeClr val="bg1">
                    <a:lumMod val="95000"/>
                  </a:schemeClr>
                </a:solidFill>
                <a:latin typeface="Source Sans Pro Light" panose="020B0403030403020204" pitchFamily="34" charset="0"/>
              </a:rPr>
              <a:t>s Architectures on AWS</a:t>
            </a:r>
            <a:endParaRPr lang="id-ID" sz="2400" b="1" dirty="0">
              <a:solidFill>
                <a:schemeClr val="accent2"/>
              </a:solidFill>
              <a:latin typeface="Source Sans Pro Light" panose="020B0403030403020204" pitchFamily="34" charset="0"/>
            </a:endParaRPr>
          </a:p>
        </p:txBody>
      </p:sp>
      <p:sp>
        <p:nvSpPr>
          <p:cNvPr id="6" name="Rectangle 5"/>
          <p:cNvSpPr/>
          <p:nvPr/>
        </p:nvSpPr>
        <p:spPr>
          <a:xfrm>
            <a:off x="6838398" y="3623700"/>
            <a:ext cx="3415946" cy="523220"/>
          </a:xfrm>
          <a:prstGeom prst="rect">
            <a:avLst/>
          </a:prstGeom>
        </p:spPr>
        <p:txBody>
          <a:bodyPr wrap="square">
            <a:spAutoFit/>
          </a:bodyPr>
          <a:lstStyle/>
          <a:p>
            <a:r>
              <a:rPr lang="en-US" sz="2800" b="1" dirty="0" smtClean="0">
                <a:solidFill>
                  <a:schemeClr val="bg1"/>
                </a:solidFill>
              </a:rPr>
              <a:t>http</a:t>
            </a:r>
            <a:r>
              <a:rPr lang="en-US" sz="2800" b="1" dirty="0">
                <a:solidFill>
                  <a:schemeClr val="bg1"/>
                </a:solidFill>
              </a:rPr>
              <a:t>://</a:t>
            </a:r>
            <a:r>
              <a:rPr lang="en-US" sz="2800" b="1" dirty="0" err="1">
                <a:solidFill>
                  <a:schemeClr val="bg1"/>
                </a:solidFill>
              </a:rPr>
              <a:t>bit.ly</a:t>
            </a:r>
            <a:r>
              <a:rPr lang="en-US" sz="2800" b="1" dirty="0">
                <a:solidFill>
                  <a:schemeClr val="bg1"/>
                </a:solidFill>
              </a:rPr>
              <a:t>/1Ov4kyg</a:t>
            </a:r>
            <a:endParaRPr lang="id-ID" sz="2800" b="1" dirty="0">
              <a:solidFill>
                <a:schemeClr val="bg1"/>
              </a:solidFill>
              <a:latin typeface="Source Sans Pro Light" panose="020B0403030403020204" pitchFamily="34" charset="0"/>
            </a:endParaRPr>
          </a:p>
        </p:txBody>
      </p:sp>
      <p:sp>
        <p:nvSpPr>
          <p:cNvPr id="7" name="Rectangle 6"/>
          <p:cNvSpPr/>
          <p:nvPr/>
        </p:nvSpPr>
        <p:spPr>
          <a:xfrm>
            <a:off x="5683487" y="1793023"/>
            <a:ext cx="6138399" cy="461665"/>
          </a:xfrm>
          <a:prstGeom prst="rect">
            <a:avLst/>
          </a:prstGeom>
        </p:spPr>
        <p:txBody>
          <a:bodyPr wrap="square">
            <a:spAutoFit/>
          </a:bodyPr>
          <a:lstStyle/>
          <a:p>
            <a:r>
              <a:rPr lang="en-AU" sz="2400" b="1" dirty="0" smtClean="0">
                <a:solidFill>
                  <a:schemeClr val="bg1">
                    <a:lumMod val="95000"/>
                  </a:schemeClr>
                </a:solidFill>
                <a:latin typeface="Source Sans Pro Light" panose="020B0403030403020204" pitchFamily="34" charset="0"/>
              </a:rPr>
              <a:t>Great companion to this workshop</a:t>
            </a:r>
            <a:endParaRPr lang="id-ID" sz="2400" b="1" dirty="0">
              <a:solidFill>
                <a:schemeClr val="accent2"/>
              </a:solidFill>
              <a:latin typeface="Source Sans Pro Light" panose="020B0403030403020204" pitchFamily="34" charset="0"/>
            </a:endParaRPr>
          </a:p>
        </p:txBody>
      </p:sp>
      <p:sp>
        <p:nvSpPr>
          <p:cNvPr id="8" name="Rectangle 7"/>
          <p:cNvSpPr/>
          <p:nvPr/>
        </p:nvSpPr>
        <p:spPr>
          <a:xfrm>
            <a:off x="5662738" y="2490452"/>
            <a:ext cx="6138399" cy="461665"/>
          </a:xfrm>
          <a:prstGeom prst="rect">
            <a:avLst/>
          </a:prstGeom>
        </p:spPr>
        <p:txBody>
          <a:bodyPr wrap="square">
            <a:spAutoFit/>
          </a:bodyPr>
          <a:lstStyle/>
          <a:p>
            <a:r>
              <a:rPr lang="en-AU" sz="2400" b="1" dirty="0" smtClean="0">
                <a:solidFill>
                  <a:schemeClr val="bg1">
                    <a:lumMod val="95000"/>
                  </a:schemeClr>
                </a:solidFill>
                <a:latin typeface="Source Sans Pro Light" panose="020B0403030403020204" pitchFamily="34" charset="0"/>
              </a:rPr>
              <a:t>Available now from Manning</a:t>
            </a:r>
            <a:endParaRPr lang="id-ID" sz="2400" b="1" dirty="0">
              <a:solidFill>
                <a:schemeClr val="accent2"/>
              </a:solidFill>
              <a:latin typeface="Source Sans Pro Light" panose="020B0403030403020204" pitchFamily="34" charset="0"/>
            </a:endParaRPr>
          </a:p>
        </p:txBody>
      </p:sp>
    </p:spTree>
    <p:extLst>
      <p:ext uri="{BB962C8B-B14F-4D97-AF65-F5344CB8AC3E}">
        <p14:creationId xmlns:p14="http://schemas.microsoft.com/office/powerpoint/2010/main" val="484460618"/>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4" name="TextBox 13"/>
          <p:cNvSpPr txBox="1"/>
          <p:nvPr/>
        </p:nvSpPr>
        <p:spPr>
          <a:xfrm>
            <a:off x="4718905" y="680759"/>
            <a:ext cx="2754280" cy="830997"/>
          </a:xfrm>
          <a:prstGeom prst="rect">
            <a:avLst/>
          </a:prstGeom>
          <a:noFill/>
        </p:spPr>
        <p:txBody>
          <a:bodyPr wrap="none" rtlCol="0">
            <a:spAutoFit/>
          </a:bodyPr>
          <a:lstStyle/>
          <a:p>
            <a:pPr algn="ctr"/>
            <a:r>
              <a:rPr lang="id-ID" sz="4800" dirty="0" err="1" smtClean="0">
                <a:solidFill>
                  <a:schemeClr val="bg1"/>
                </a:solidFill>
                <a:latin typeface="+mj-lt"/>
              </a:rPr>
              <a:t>Outcomes</a:t>
            </a:r>
            <a:endParaRPr lang="en-US" sz="4800" dirty="0">
              <a:solidFill>
                <a:schemeClr val="bg1"/>
              </a:solidFill>
              <a:latin typeface="+mj-lt"/>
            </a:endParaRPr>
          </a:p>
        </p:txBody>
      </p:sp>
      <p:sp>
        <p:nvSpPr>
          <p:cNvPr id="15" name="Rectangle 14"/>
          <p:cNvSpPr/>
          <p:nvPr/>
        </p:nvSpPr>
        <p:spPr>
          <a:xfrm>
            <a:off x="1570086" y="1872913"/>
            <a:ext cx="9494154" cy="4401205"/>
          </a:xfrm>
          <a:prstGeom prst="rect">
            <a:avLst/>
          </a:prstGeom>
        </p:spPr>
        <p:txBody>
          <a:bodyPr wrap="square">
            <a:spAutoFit/>
          </a:bodyPr>
          <a:lstStyle/>
          <a:p>
            <a:r>
              <a:rPr lang="en-US" sz="2800" dirty="0" smtClean="0">
                <a:solidFill>
                  <a:schemeClr val="bg1"/>
                </a:solidFill>
              </a:rPr>
              <a:t>A </a:t>
            </a:r>
            <a:r>
              <a:rPr lang="en-US" sz="2800" dirty="0">
                <a:solidFill>
                  <a:schemeClr val="bg1"/>
                </a:solidFill>
              </a:rPr>
              <a:t>completely </a:t>
            </a:r>
            <a:r>
              <a:rPr lang="en-US" sz="2800" dirty="0" err="1">
                <a:solidFill>
                  <a:schemeClr val="bg1"/>
                </a:solidFill>
              </a:rPr>
              <a:t>serverless</a:t>
            </a:r>
            <a:r>
              <a:rPr lang="en-US" sz="2800" dirty="0">
                <a:solidFill>
                  <a:schemeClr val="bg1"/>
                </a:solidFill>
              </a:rPr>
              <a:t> video sharing web-site, complete with</a:t>
            </a:r>
            <a:r>
              <a:rPr lang="en-US" sz="2800" dirty="0" smtClean="0">
                <a:solidFill>
                  <a:schemeClr val="bg1"/>
                </a:solidFill>
              </a:rPr>
              <a:t>:</a:t>
            </a:r>
            <a:br>
              <a:rPr lang="en-US" sz="2800" dirty="0" smtClean="0">
                <a:solidFill>
                  <a:schemeClr val="bg1"/>
                </a:solidFill>
              </a:rPr>
            </a:br>
            <a:endParaRPr lang="en-US" sz="2800" dirty="0" smtClean="0">
              <a:solidFill>
                <a:schemeClr val="bg1"/>
              </a:solidFill>
            </a:endParaRPr>
          </a:p>
          <a:p>
            <a:pPr marL="457200" indent="-457200">
              <a:buFont typeface="Arial" charset="0"/>
              <a:buChar char="•"/>
            </a:pPr>
            <a:r>
              <a:rPr lang="en-US" sz="2800" dirty="0" smtClean="0">
                <a:solidFill>
                  <a:schemeClr val="bg1"/>
                </a:solidFill>
              </a:rPr>
              <a:t>User </a:t>
            </a:r>
            <a:r>
              <a:rPr lang="en-US" sz="2800" dirty="0">
                <a:solidFill>
                  <a:schemeClr val="bg1"/>
                </a:solidFill>
              </a:rPr>
              <a:t>authentication</a:t>
            </a:r>
          </a:p>
          <a:p>
            <a:pPr marL="457200" indent="-457200">
              <a:buFont typeface="Arial" charset="0"/>
              <a:buChar char="•"/>
            </a:pPr>
            <a:r>
              <a:rPr lang="en-US" sz="2800" dirty="0">
                <a:solidFill>
                  <a:schemeClr val="bg1"/>
                </a:solidFill>
              </a:rPr>
              <a:t>Large file video uploads</a:t>
            </a:r>
          </a:p>
          <a:p>
            <a:pPr marL="457200" indent="-457200">
              <a:buFont typeface="Arial" charset="0"/>
              <a:buChar char="•"/>
            </a:pPr>
            <a:r>
              <a:rPr lang="en-US" sz="2800" dirty="0">
                <a:solidFill>
                  <a:schemeClr val="bg1"/>
                </a:solidFill>
              </a:rPr>
              <a:t>A transcoding pipeline, that transcodes uploaded videos to web-friendly 480p mp4 format</a:t>
            </a:r>
          </a:p>
          <a:p>
            <a:pPr marL="457200" indent="-457200">
              <a:buFont typeface="Arial" charset="0"/>
              <a:buChar char="•"/>
            </a:pPr>
            <a:r>
              <a:rPr lang="en-US" sz="2800" dirty="0">
                <a:solidFill>
                  <a:schemeClr val="bg1"/>
                </a:solidFill>
              </a:rPr>
              <a:t>Push-based, event-driven updates to the web-site. Users see new videos automatically, no browser refreshes needed</a:t>
            </a:r>
          </a:p>
          <a:p>
            <a:pPr marL="457200" indent="-457200">
              <a:buFont typeface="Arial" charset="0"/>
              <a:buChar char="•"/>
            </a:pPr>
            <a:r>
              <a:rPr lang="en-US" sz="2800" dirty="0">
                <a:solidFill>
                  <a:schemeClr val="bg1"/>
                </a:solidFill>
              </a:rPr>
              <a:t>The ability to play video files hosted on scalable cloud storage</a:t>
            </a:r>
            <a:r>
              <a:rPr lang="en-US" sz="2800" dirty="0" smtClean="0">
                <a:solidFill>
                  <a:schemeClr val="bg1"/>
                </a:solidFill>
              </a:rPr>
              <a:t>.</a:t>
            </a:r>
            <a:endParaRPr lang="en-US" sz="2800" dirty="0">
              <a:solidFill>
                <a:schemeClr val="bg1"/>
              </a:solidFill>
            </a:endParaRPr>
          </a:p>
        </p:txBody>
      </p:sp>
    </p:spTree>
    <p:extLst>
      <p:ext uri="{BB962C8B-B14F-4D97-AF65-F5344CB8AC3E}">
        <p14:creationId xmlns:p14="http://schemas.microsoft.com/office/powerpoint/2010/main" val="397083970"/>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anim calcmode="lin" valueType="num">
                                      <p:cBhvr>
                                        <p:cTn id="8" dur="500" fill="hold"/>
                                        <p:tgtEl>
                                          <p:spTgt spid="14"/>
                                        </p:tgtEl>
                                        <p:attrNameLst>
                                          <p:attrName>ppt_x</p:attrName>
                                        </p:attrNameLst>
                                      </p:cBhvr>
                                      <p:tavLst>
                                        <p:tav tm="0">
                                          <p:val>
                                            <p:strVal val="#ppt_x"/>
                                          </p:val>
                                        </p:tav>
                                        <p:tav tm="100000">
                                          <p:val>
                                            <p:strVal val="#ppt_x"/>
                                          </p:val>
                                        </p:tav>
                                      </p:tavLst>
                                    </p:anim>
                                    <p:anim calcmode="lin" valueType="num">
                                      <p:cBhvr>
                                        <p:cTn id="9"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4" name="TextBox 13"/>
          <p:cNvSpPr txBox="1"/>
          <p:nvPr/>
        </p:nvSpPr>
        <p:spPr>
          <a:xfrm>
            <a:off x="3912598" y="680759"/>
            <a:ext cx="4366901" cy="830997"/>
          </a:xfrm>
          <a:prstGeom prst="rect">
            <a:avLst/>
          </a:prstGeom>
          <a:noFill/>
        </p:spPr>
        <p:txBody>
          <a:bodyPr wrap="none" rtlCol="0">
            <a:spAutoFit/>
          </a:bodyPr>
          <a:lstStyle/>
          <a:p>
            <a:pPr algn="ctr"/>
            <a:r>
              <a:rPr lang="id-ID" sz="4800" dirty="0" err="1" smtClean="0">
                <a:solidFill>
                  <a:schemeClr val="bg1"/>
                </a:solidFill>
                <a:latin typeface="+mj-lt"/>
              </a:rPr>
              <a:t>Lesson</a:t>
            </a:r>
            <a:r>
              <a:rPr lang="id-ID" sz="4800" dirty="0" smtClean="0">
                <a:solidFill>
                  <a:schemeClr val="bg1"/>
                </a:solidFill>
                <a:latin typeface="+mj-lt"/>
              </a:rPr>
              <a:t> </a:t>
            </a:r>
            <a:r>
              <a:rPr lang="id-ID" sz="4800" dirty="0" err="1" smtClean="0">
                <a:solidFill>
                  <a:schemeClr val="bg1"/>
                </a:solidFill>
                <a:latin typeface="+mj-lt"/>
              </a:rPr>
              <a:t>Structure</a:t>
            </a:r>
            <a:endParaRPr lang="en-US" sz="4800" dirty="0">
              <a:solidFill>
                <a:schemeClr val="bg1"/>
              </a:solidFill>
              <a:latin typeface="+mj-lt"/>
            </a:endParaRPr>
          </a:p>
        </p:txBody>
      </p:sp>
      <p:sp>
        <p:nvSpPr>
          <p:cNvPr id="15" name="Rectangle 14"/>
          <p:cNvSpPr/>
          <p:nvPr/>
        </p:nvSpPr>
        <p:spPr>
          <a:xfrm>
            <a:off x="1295766" y="2170093"/>
            <a:ext cx="10134233" cy="3970318"/>
          </a:xfrm>
          <a:prstGeom prst="rect">
            <a:avLst/>
          </a:prstGeom>
        </p:spPr>
        <p:txBody>
          <a:bodyPr wrap="square">
            <a:spAutoFit/>
          </a:bodyPr>
          <a:lstStyle/>
          <a:p>
            <a:r>
              <a:rPr lang="en-US" sz="2800" b="1" dirty="0">
                <a:solidFill>
                  <a:schemeClr val="bg1"/>
                </a:solidFill>
              </a:rPr>
              <a:t>Lesson 1 - Create a </a:t>
            </a:r>
            <a:r>
              <a:rPr lang="en-US" sz="2800" b="1" dirty="0" err="1">
                <a:solidFill>
                  <a:schemeClr val="bg1"/>
                </a:solidFill>
              </a:rPr>
              <a:t>serverless</a:t>
            </a:r>
            <a:r>
              <a:rPr lang="en-US" sz="2800" b="1" dirty="0">
                <a:solidFill>
                  <a:schemeClr val="bg1"/>
                </a:solidFill>
              </a:rPr>
              <a:t> transcoding pipeline in AWS</a:t>
            </a:r>
          </a:p>
          <a:p>
            <a:r>
              <a:rPr lang="en-US" sz="2800" b="1" dirty="0">
                <a:solidFill>
                  <a:schemeClr val="bg1"/>
                </a:solidFill>
              </a:rPr>
              <a:t>Lesson 2 - Setup the web site &amp; user </a:t>
            </a:r>
            <a:r>
              <a:rPr lang="en-US" sz="2800" b="1" dirty="0" smtClean="0">
                <a:solidFill>
                  <a:schemeClr val="bg1"/>
                </a:solidFill>
              </a:rPr>
              <a:t>authentication</a:t>
            </a:r>
          </a:p>
          <a:p>
            <a:r>
              <a:rPr lang="en-US" sz="2800" b="1" dirty="0" smtClean="0">
                <a:solidFill>
                  <a:schemeClr val="bg1"/>
                </a:solidFill>
              </a:rPr>
              <a:t>Lesson </a:t>
            </a:r>
            <a:r>
              <a:rPr lang="en-US" sz="2800" b="1" dirty="0">
                <a:solidFill>
                  <a:schemeClr val="bg1"/>
                </a:solidFill>
              </a:rPr>
              <a:t>3 - Create an API in the AWS cloud &amp; authenticate calls</a:t>
            </a:r>
          </a:p>
          <a:p>
            <a:r>
              <a:rPr lang="en-US" sz="2800" b="1" dirty="0">
                <a:solidFill>
                  <a:schemeClr val="bg1"/>
                </a:solidFill>
              </a:rPr>
              <a:t>Lesson 4 - Enable browser-based uploads of video files to S3</a:t>
            </a:r>
          </a:p>
          <a:p>
            <a:r>
              <a:rPr lang="en-US" sz="2800" b="1" dirty="0">
                <a:solidFill>
                  <a:schemeClr val="bg1"/>
                </a:solidFill>
              </a:rPr>
              <a:t>Lesson 5 - Connect firebase to list </a:t>
            </a:r>
            <a:r>
              <a:rPr lang="en-US" sz="2800" b="1" dirty="0" smtClean="0">
                <a:solidFill>
                  <a:schemeClr val="bg1"/>
                </a:solidFill>
              </a:rPr>
              <a:t>videos</a:t>
            </a:r>
          </a:p>
          <a:p>
            <a:endParaRPr lang="en-US" sz="2800" b="1" dirty="0">
              <a:solidFill>
                <a:schemeClr val="bg1"/>
              </a:solidFill>
            </a:endParaRPr>
          </a:p>
          <a:p>
            <a:r>
              <a:rPr lang="en-US" sz="2800" b="1" dirty="0" smtClean="0">
                <a:solidFill>
                  <a:schemeClr val="bg1"/>
                </a:solidFill>
              </a:rPr>
              <a:t>10 minute introduction</a:t>
            </a:r>
            <a:br>
              <a:rPr lang="en-US" sz="2800" b="1" dirty="0" smtClean="0">
                <a:solidFill>
                  <a:schemeClr val="bg1"/>
                </a:solidFill>
              </a:rPr>
            </a:br>
            <a:r>
              <a:rPr lang="en-US" sz="2800" b="1" dirty="0" smtClean="0">
                <a:solidFill>
                  <a:schemeClr val="bg1"/>
                </a:solidFill>
              </a:rPr>
              <a:t>40 minutes practical work</a:t>
            </a:r>
          </a:p>
          <a:p>
            <a:r>
              <a:rPr lang="en-US" sz="2800" b="1" dirty="0" smtClean="0">
                <a:solidFill>
                  <a:schemeClr val="bg1"/>
                </a:solidFill>
              </a:rPr>
              <a:t>10 minute debrief</a:t>
            </a:r>
            <a:endParaRPr lang="en-US" sz="2800" b="1" dirty="0">
              <a:solidFill>
                <a:schemeClr val="bg1"/>
              </a:solidFill>
            </a:endParaRPr>
          </a:p>
        </p:txBody>
      </p:sp>
    </p:spTree>
    <p:extLst>
      <p:ext uri="{BB962C8B-B14F-4D97-AF65-F5344CB8AC3E}">
        <p14:creationId xmlns:p14="http://schemas.microsoft.com/office/powerpoint/2010/main" val="308676027"/>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anim calcmode="lin" valueType="num">
                                      <p:cBhvr>
                                        <p:cTn id="8" dur="500" fill="hold"/>
                                        <p:tgtEl>
                                          <p:spTgt spid="14"/>
                                        </p:tgtEl>
                                        <p:attrNameLst>
                                          <p:attrName>ppt_x</p:attrName>
                                        </p:attrNameLst>
                                      </p:cBhvr>
                                      <p:tavLst>
                                        <p:tav tm="0">
                                          <p:val>
                                            <p:strVal val="#ppt_x"/>
                                          </p:val>
                                        </p:tav>
                                        <p:tav tm="100000">
                                          <p:val>
                                            <p:strVal val="#ppt_x"/>
                                          </p:val>
                                        </p:tav>
                                      </p:tavLst>
                                    </p:anim>
                                    <p:anim calcmode="lin" valueType="num">
                                      <p:cBhvr>
                                        <p:cTn id="9"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6" name="Oval 25"/>
          <p:cNvSpPr/>
          <p:nvPr/>
        </p:nvSpPr>
        <p:spPr>
          <a:xfrm>
            <a:off x="3155115" y="1038418"/>
            <a:ext cx="1905436" cy="1905436"/>
          </a:xfrm>
          <a:prstGeom prst="ellipse">
            <a:avLst/>
          </a:prstGeom>
          <a:noFill/>
          <a:ln w="28575">
            <a:solidFill>
              <a:schemeClr val="bg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 name="Rectangle 26"/>
          <p:cNvSpPr/>
          <p:nvPr/>
        </p:nvSpPr>
        <p:spPr>
          <a:xfrm>
            <a:off x="3161105" y="3067104"/>
            <a:ext cx="1893467" cy="369332"/>
          </a:xfrm>
          <a:prstGeom prst="rect">
            <a:avLst/>
          </a:prstGeom>
        </p:spPr>
        <p:txBody>
          <a:bodyPr wrap="none">
            <a:spAutoFit/>
          </a:bodyPr>
          <a:lstStyle/>
          <a:p>
            <a:pPr algn="ctr"/>
            <a:r>
              <a:rPr lang="id-ID" b="1" dirty="0" smtClean="0">
                <a:solidFill>
                  <a:schemeClr val="bg1"/>
                </a:solidFill>
                <a:latin typeface="+mj-lt"/>
              </a:rPr>
              <a:t>Sam </a:t>
            </a:r>
            <a:r>
              <a:rPr lang="id-ID" b="1" dirty="0" err="1" smtClean="0">
                <a:solidFill>
                  <a:schemeClr val="bg1"/>
                </a:solidFill>
                <a:latin typeface="+mj-lt"/>
              </a:rPr>
              <a:t>Kroonenburg</a:t>
            </a:r>
            <a:endParaRPr lang="id-ID" sz="2800" b="1" dirty="0">
              <a:solidFill>
                <a:schemeClr val="bg1"/>
              </a:solidFill>
              <a:latin typeface="+mj-lt"/>
            </a:endParaRPr>
          </a:p>
        </p:txBody>
      </p:sp>
      <p:sp>
        <p:nvSpPr>
          <p:cNvPr id="28" name="Rectangle 27"/>
          <p:cNvSpPr/>
          <p:nvPr/>
        </p:nvSpPr>
        <p:spPr>
          <a:xfrm>
            <a:off x="2568780" y="3409263"/>
            <a:ext cx="3078106" cy="338554"/>
          </a:xfrm>
          <a:prstGeom prst="rect">
            <a:avLst/>
          </a:prstGeom>
        </p:spPr>
        <p:txBody>
          <a:bodyPr wrap="square">
            <a:spAutoFit/>
          </a:bodyPr>
          <a:lstStyle/>
          <a:p>
            <a:pPr algn="ctr"/>
            <a:r>
              <a:rPr lang="id-ID" sz="1600" dirty="0" smtClean="0">
                <a:solidFill>
                  <a:schemeClr val="bg1"/>
                </a:solidFill>
              </a:rPr>
              <a:t>Co-</a:t>
            </a:r>
            <a:r>
              <a:rPr lang="id-ID" sz="1600" dirty="0" err="1" smtClean="0">
                <a:solidFill>
                  <a:schemeClr val="bg1"/>
                </a:solidFill>
              </a:rPr>
              <a:t>Founder</a:t>
            </a:r>
            <a:r>
              <a:rPr lang="id-ID" sz="1600" dirty="0" smtClean="0">
                <a:solidFill>
                  <a:schemeClr val="bg1"/>
                </a:solidFill>
              </a:rPr>
              <a:t> &amp; CTO</a:t>
            </a:r>
            <a:endParaRPr lang="id-ID" sz="1600" dirty="0">
              <a:solidFill>
                <a:schemeClr val="bg1"/>
              </a:solidFill>
            </a:endParaRPr>
          </a:p>
        </p:txBody>
      </p:sp>
      <p:pic>
        <p:nvPicPr>
          <p:cNvPr id="3" name="Picture Placeholder 2"/>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l="2204" r="2204"/>
          <a:stretch>
            <a:fillRect/>
          </a:stretch>
        </p:blipFill>
        <p:spPr>
          <a:xfrm>
            <a:off x="3277568" y="1161564"/>
            <a:ext cx="1660525" cy="1658937"/>
          </a:xfrm>
        </p:spPr>
      </p:pic>
      <p:sp>
        <p:nvSpPr>
          <p:cNvPr id="10" name="Oval 9"/>
          <p:cNvSpPr/>
          <p:nvPr/>
        </p:nvSpPr>
        <p:spPr>
          <a:xfrm>
            <a:off x="6825546" y="1038418"/>
            <a:ext cx="1905436" cy="1905436"/>
          </a:xfrm>
          <a:prstGeom prst="ellipse">
            <a:avLst/>
          </a:prstGeom>
          <a:noFill/>
          <a:ln w="28575">
            <a:solidFill>
              <a:schemeClr val="bg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Rectangle 10"/>
          <p:cNvSpPr/>
          <p:nvPr/>
        </p:nvSpPr>
        <p:spPr>
          <a:xfrm>
            <a:off x="6828333" y="3067104"/>
            <a:ext cx="1899879" cy="369332"/>
          </a:xfrm>
          <a:prstGeom prst="rect">
            <a:avLst/>
          </a:prstGeom>
        </p:spPr>
        <p:txBody>
          <a:bodyPr wrap="none">
            <a:spAutoFit/>
          </a:bodyPr>
          <a:lstStyle/>
          <a:p>
            <a:pPr algn="ctr"/>
            <a:r>
              <a:rPr lang="id-ID" b="1" dirty="0" smtClean="0">
                <a:solidFill>
                  <a:schemeClr val="bg1"/>
                </a:solidFill>
                <a:latin typeface="+mj-lt"/>
              </a:rPr>
              <a:t>Peter </a:t>
            </a:r>
            <a:r>
              <a:rPr lang="id-ID" b="1" dirty="0" err="1" smtClean="0">
                <a:solidFill>
                  <a:schemeClr val="bg1"/>
                </a:solidFill>
                <a:latin typeface="+mj-lt"/>
              </a:rPr>
              <a:t>Sbarski</a:t>
            </a:r>
            <a:r>
              <a:rPr lang="id-ID" b="1" dirty="0" smtClean="0">
                <a:solidFill>
                  <a:schemeClr val="bg1"/>
                </a:solidFill>
                <a:latin typeface="+mj-lt"/>
              </a:rPr>
              <a:t>, </a:t>
            </a:r>
            <a:r>
              <a:rPr lang="id-ID" b="1" dirty="0" err="1" smtClean="0">
                <a:solidFill>
                  <a:schemeClr val="bg1"/>
                </a:solidFill>
                <a:latin typeface="+mj-lt"/>
              </a:rPr>
              <a:t>PhD</a:t>
            </a:r>
            <a:endParaRPr lang="id-ID" sz="2800" b="1" dirty="0">
              <a:solidFill>
                <a:schemeClr val="bg1"/>
              </a:solidFill>
              <a:latin typeface="+mj-lt"/>
            </a:endParaRPr>
          </a:p>
        </p:txBody>
      </p:sp>
      <p:sp>
        <p:nvSpPr>
          <p:cNvPr id="12" name="Rectangle 11"/>
          <p:cNvSpPr/>
          <p:nvPr/>
        </p:nvSpPr>
        <p:spPr>
          <a:xfrm>
            <a:off x="6239211" y="3409263"/>
            <a:ext cx="3078106" cy="338554"/>
          </a:xfrm>
          <a:prstGeom prst="rect">
            <a:avLst/>
          </a:prstGeom>
        </p:spPr>
        <p:txBody>
          <a:bodyPr wrap="square">
            <a:spAutoFit/>
          </a:bodyPr>
          <a:lstStyle/>
          <a:p>
            <a:pPr algn="ctr"/>
            <a:r>
              <a:rPr lang="id-ID" sz="1600" dirty="0" smtClean="0">
                <a:solidFill>
                  <a:schemeClr val="bg1"/>
                </a:solidFill>
              </a:rPr>
              <a:t>VP Engineering</a:t>
            </a:r>
            <a:endParaRPr lang="id-ID" sz="1600" dirty="0">
              <a:solidFill>
                <a:schemeClr val="bg1"/>
              </a:solidFill>
            </a:endParaRPr>
          </a:p>
        </p:txBody>
      </p:sp>
      <p:pic>
        <p:nvPicPr>
          <p:cNvPr id="17" name="Picture Placeholder 2"/>
          <p:cNvPicPr>
            <a:picLocks noChangeAspect="1"/>
          </p:cNvPicPr>
          <p:nvPr/>
        </p:nvPicPr>
        <p:blipFill>
          <a:blip r:embed="rId4" cstate="print">
            <a:extLst>
              <a:ext uri="{28A0092B-C50C-407E-A947-70E740481C1C}">
                <a14:useLocalDpi xmlns:a14="http://schemas.microsoft.com/office/drawing/2010/main" val="0"/>
              </a:ext>
            </a:extLst>
          </a:blip>
          <a:srcRect l="16635" r="16635"/>
          <a:stretch>
            <a:fillRect/>
          </a:stretch>
        </p:blipFill>
        <p:spPr>
          <a:xfrm>
            <a:off x="6947999" y="1161564"/>
            <a:ext cx="1660525" cy="1658937"/>
          </a:xfrm>
          <a:prstGeom prst="ellipse">
            <a:avLst/>
          </a:prstGeom>
        </p:spPr>
      </p:pic>
      <p:sp>
        <p:nvSpPr>
          <p:cNvPr id="18" name="Rectangle 17"/>
          <p:cNvSpPr/>
          <p:nvPr/>
        </p:nvSpPr>
        <p:spPr>
          <a:xfrm>
            <a:off x="2568780" y="3731063"/>
            <a:ext cx="3078106" cy="830997"/>
          </a:xfrm>
          <a:prstGeom prst="rect">
            <a:avLst/>
          </a:prstGeom>
        </p:spPr>
        <p:txBody>
          <a:bodyPr wrap="square">
            <a:spAutoFit/>
          </a:bodyPr>
          <a:lstStyle/>
          <a:p>
            <a:pPr algn="ctr"/>
            <a:r>
              <a:rPr lang="id-ID" sz="1600" dirty="0" err="1" smtClean="0">
                <a:solidFill>
                  <a:schemeClr val="bg1"/>
                </a:solidFill>
              </a:rPr>
              <a:t>A</a:t>
            </a:r>
            <a:r>
              <a:rPr lang="id-ID" sz="1600" dirty="0" smtClean="0">
                <a:solidFill>
                  <a:schemeClr val="bg1"/>
                </a:solidFill>
              </a:rPr>
              <a:t> </a:t>
            </a:r>
            <a:r>
              <a:rPr lang="id-ID" sz="1600" dirty="0" err="1" smtClean="0">
                <a:solidFill>
                  <a:schemeClr val="bg1"/>
                </a:solidFill>
              </a:rPr>
              <a:t>Cloud</a:t>
            </a:r>
            <a:r>
              <a:rPr lang="id-ID" sz="1600" dirty="0" smtClean="0">
                <a:solidFill>
                  <a:schemeClr val="bg1"/>
                </a:solidFill>
              </a:rPr>
              <a:t> Guru</a:t>
            </a:r>
          </a:p>
          <a:p>
            <a:pPr algn="ctr"/>
            <a:r>
              <a:rPr lang="id-ID" sz="1600" dirty="0" smtClean="0">
                <a:solidFill>
                  <a:schemeClr val="bg1"/>
                </a:solidFill>
              </a:rPr>
              <a:t/>
            </a:r>
            <a:br>
              <a:rPr lang="id-ID" sz="1600" dirty="0" smtClean="0">
                <a:solidFill>
                  <a:schemeClr val="bg1"/>
                </a:solidFill>
              </a:rPr>
            </a:br>
            <a:r>
              <a:rPr lang="id-ID" sz="1600" dirty="0" smtClean="0">
                <a:solidFill>
                  <a:schemeClr val="bg1"/>
                </a:solidFill>
              </a:rPr>
              <a:t>@</a:t>
            </a:r>
            <a:r>
              <a:rPr lang="id-ID" sz="1600" dirty="0" err="1" smtClean="0">
                <a:solidFill>
                  <a:schemeClr val="bg1"/>
                </a:solidFill>
              </a:rPr>
              <a:t>samkroon</a:t>
            </a:r>
            <a:endParaRPr lang="id-ID" sz="1600" dirty="0">
              <a:solidFill>
                <a:schemeClr val="bg1"/>
              </a:solidFill>
            </a:endParaRPr>
          </a:p>
        </p:txBody>
      </p:sp>
      <p:sp>
        <p:nvSpPr>
          <p:cNvPr id="19" name="Rectangle 18"/>
          <p:cNvSpPr/>
          <p:nvPr/>
        </p:nvSpPr>
        <p:spPr>
          <a:xfrm>
            <a:off x="6239211" y="3734546"/>
            <a:ext cx="3078106" cy="830997"/>
          </a:xfrm>
          <a:prstGeom prst="rect">
            <a:avLst/>
          </a:prstGeom>
        </p:spPr>
        <p:txBody>
          <a:bodyPr wrap="square">
            <a:spAutoFit/>
          </a:bodyPr>
          <a:lstStyle/>
          <a:p>
            <a:pPr algn="ctr"/>
            <a:r>
              <a:rPr lang="id-ID" sz="1600" dirty="0" err="1" smtClean="0">
                <a:solidFill>
                  <a:schemeClr val="bg1"/>
                </a:solidFill>
              </a:rPr>
              <a:t>A</a:t>
            </a:r>
            <a:r>
              <a:rPr lang="id-ID" sz="1600" dirty="0" smtClean="0">
                <a:solidFill>
                  <a:schemeClr val="bg1"/>
                </a:solidFill>
              </a:rPr>
              <a:t> </a:t>
            </a:r>
            <a:r>
              <a:rPr lang="id-ID" sz="1600" dirty="0" err="1" smtClean="0">
                <a:solidFill>
                  <a:schemeClr val="bg1"/>
                </a:solidFill>
              </a:rPr>
              <a:t>Cloud</a:t>
            </a:r>
            <a:r>
              <a:rPr lang="id-ID" sz="1600" dirty="0" smtClean="0">
                <a:solidFill>
                  <a:schemeClr val="bg1"/>
                </a:solidFill>
              </a:rPr>
              <a:t> Guru</a:t>
            </a:r>
          </a:p>
          <a:p>
            <a:pPr algn="ctr"/>
            <a:r>
              <a:rPr lang="id-ID" sz="1600" dirty="0">
                <a:solidFill>
                  <a:schemeClr val="bg1"/>
                </a:solidFill>
              </a:rPr>
              <a:t/>
            </a:r>
            <a:br>
              <a:rPr lang="id-ID" sz="1600" dirty="0">
                <a:solidFill>
                  <a:schemeClr val="bg1"/>
                </a:solidFill>
              </a:rPr>
            </a:br>
            <a:r>
              <a:rPr lang="id-ID" sz="1600" dirty="0" smtClean="0">
                <a:solidFill>
                  <a:schemeClr val="bg1"/>
                </a:solidFill>
              </a:rPr>
              <a:t>@</a:t>
            </a:r>
            <a:r>
              <a:rPr lang="id-ID" sz="1600" dirty="0" err="1" smtClean="0">
                <a:solidFill>
                  <a:schemeClr val="bg1"/>
                </a:solidFill>
              </a:rPr>
              <a:t>sbarski</a:t>
            </a:r>
            <a:endParaRPr lang="id-ID" sz="1600" dirty="0">
              <a:solidFill>
                <a:schemeClr val="bg1"/>
              </a:solidFill>
            </a:endParaRPr>
          </a:p>
        </p:txBody>
      </p:sp>
    </p:spTree>
    <p:extLst>
      <p:ext uri="{BB962C8B-B14F-4D97-AF65-F5344CB8AC3E}">
        <p14:creationId xmlns:p14="http://schemas.microsoft.com/office/powerpoint/2010/main" val="1899890269"/>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heel(1)">
                                      <p:cBhvr>
                                        <p:cTn id="7" dur="1250"/>
                                        <p:tgtEl>
                                          <p:spTgt spid="26"/>
                                        </p:tgtEl>
                                      </p:cBhvr>
                                    </p:animEffect>
                                  </p:childTnLst>
                                </p:cTn>
                              </p:par>
                            </p:childTnLst>
                          </p:cTn>
                        </p:par>
                        <p:par>
                          <p:cTn id="8" fill="hold">
                            <p:stCondLst>
                              <p:cond delay="1250"/>
                            </p:stCondLst>
                            <p:childTnLst>
                              <p:par>
                                <p:cTn id="9" presetID="10" presetClass="entr" presetSubtype="0"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500"/>
                                        <p:tgtEl>
                                          <p:spTgt spid="27"/>
                                        </p:tgtEl>
                                      </p:cBhvr>
                                    </p:animEffect>
                                  </p:childTnLst>
                                </p:cTn>
                              </p:par>
                            </p:childTnLst>
                          </p:cTn>
                        </p:par>
                        <p:par>
                          <p:cTn id="12" fill="hold">
                            <p:stCondLst>
                              <p:cond delay="1750"/>
                            </p:stCondLst>
                            <p:childTnLst>
                              <p:par>
                                <p:cTn id="13" presetID="10" presetClass="entr" presetSubtype="0" fill="hold" grpId="0" nodeType="after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childTnLst>
                          </p:cTn>
                        </p:par>
                        <p:par>
                          <p:cTn id="16" fill="hold">
                            <p:stCondLst>
                              <p:cond delay="2250"/>
                            </p:stCondLst>
                            <p:childTnLst>
                              <p:par>
                                <p:cTn id="17" presetID="21" presetClass="entr" presetSubtype="1"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heel(1)">
                                      <p:cBhvr>
                                        <p:cTn id="19" dur="1250"/>
                                        <p:tgtEl>
                                          <p:spTgt spid="10"/>
                                        </p:tgtEl>
                                      </p:cBhvr>
                                    </p:animEffect>
                                  </p:childTnLst>
                                </p:cTn>
                              </p:par>
                            </p:childTnLst>
                          </p:cTn>
                        </p:par>
                        <p:par>
                          <p:cTn id="20" fill="hold">
                            <p:stCondLst>
                              <p:cond delay="3500"/>
                            </p:stCondLst>
                            <p:childTnLst>
                              <p:par>
                                <p:cTn id="21" presetID="10" presetClass="entr" presetSubtype="0"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par>
                          <p:cTn id="24" fill="hold">
                            <p:stCondLst>
                              <p:cond delay="4000"/>
                            </p:stCondLst>
                            <p:childTnLst>
                              <p:par>
                                <p:cTn id="25" presetID="10" presetClass="entr" presetSubtype="0"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par>
                          <p:cTn id="28" fill="hold">
                            <p:stCondLst>
                              <p:cond delay="4500"/>
                            </p:stCondLst>
                            <p:childTnLst>
                              <p:par>
                                <p:cTn id="29" presetID="10" presetClass="entr" presetSubtype="0" fill="hold" grpId="0" nodeType="after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childTnLst>
                          </p:cTn>
                        </p:par>
                        <p:par>
                          <p:cTn id="32" fill="hold">
                            <p:stCondLst>
                              <p:cond delay="5000"/>
                            </p:stCondLst>
                            <p:childTnLst>
                              <p:par>
                                <p:cTn id="33" presetID="10" presetClass="entr" presetSubtype="0" fill="hold" grpId="0" nodeType="after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fade">
                                      <p:cBhvr>
                                        <p:cTn id="35"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p:bldP spid="28" grpId="0"/>
      <p:bldP spid="10" grpId="0" animBg="1"/>
      <p:bldP spid="11" grpId="0"/>
      <p:bldP spid="12" grpId="0"/>
      <p:bldP spid="18" grpId="0"/>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a:blip r:embed="rId3">
            <a:extLst>
              <a:ext uri="{BEBA8EAE-BF5A-486C-A8C5-ECC9F3942E4B}">
                <a14:imgProps xmlns:a14="http://schemas.microsoft.com/office/drawing/2010/main">
                  <a14:imgLayer r:embed="rId4">
                    <a14:imgEffect>
                      <a14:colorTemperature colorTemp="5900"/>
                    </a14:imgEffect>
                    <a14:imgEffect>
                      <a14:saturation sat="66000"/>
                    </a14:imgEffect>
                  </a14:imgLayer>
                </a14:imgProps>
              </a:ext>
              <a:ext uri="{28A0092B-C50C-407E-A947-70E740481C1C}">
                <a14:useLocalDpi xmlns:a14="http://schemas.microsoft.com/office/drawing/2010/main" val="0"/>
              </a:ext>
            </a:extLst>
          </a:blip>
          <a:srcRect t="9714" b="9714"/>
          <a:stretch>
            <a:fillRect/>
          </a:stretch>
        </p:blipFill>
        <p:spPr/>
      </p:pic>
      <p:sp>
        <p:nvSpPr>
          <p:cNvPr id="52" name="TextBox 51"/>
          <p:cNvSpPr txBox="1"/>
          <p:nvPr/>
        </p:nvSpPr>
        <p:spPr>
          <a:xfrm>
            <a:off x="1797430" y="680759"/>
            <a:ext cx="8597226" cy="830997"/>
          </a:xfrm>
          <a:prstGeom prst="rect">
            <a:avLst/>
          </a:prstGeom>
          <a:noFill/>
        </p:spPr>
        <p:txBody>
          <a:bodyPr wrap="none" rtlCol="0">
            <a:spAutoFit/>
          </a:bodyPr>
          <a:lstStyle/>
          <a:p>
            <a:pPr algn="ctr"/>
            <a:r>
              <a:rPr lang="id-ID" sz="4800" dirty="0" err="1" smtClean="0">
                <a:solidFill>
                  <a:schemeClr val="bg1"/>
                </a:solidFill>
                <a:latin typeface="+mj-lt"/>
              </a:rPr>
              <a:t>Serverless</a:t>
            </a:r>
            <a:r>
              <a:rPr lang="id-ID" sz="4800" dirty="0" smtClean="0">
                <a:solidFill>
                  <a:schemeClr val="bg1"/>
                </a:solidFill>
                <a:latin typeface="+mj-lt"/>
              </a:rPr>
              <a:t> </a:t>
            </a:r>
            <a:r>
              <a:rPr lang="id-ID" sz="4800" dirty="0" err="1" smtClean="0">
                <a:solidFill>
                  <a:schemeClr val="bg1"/>
                </a:solidFill>
                <a:latin typeface="+mj-lt"/>
              </a:rPr>
              <a:t>is</a:t>
            </a:r>
            <a:r>
              <a:rPr lang="id-ID" sz="4800" dirty="0" smtClean="0">
                <a:solidFill>
                  <a:schemeClr val="bg1"/>
                </a:solidFill>
                <a:latin typeface="+mj-lt"/>
              </a:rPr>
              <a:t> </a:t>
            </a:r>
            <a:r>
              <a:rPr lang="id-ID" sz="4800" dirty="0" err="1" smtClean="0">
                <a:solidFill>
                  <a:schemeClr val="bg1"/>
                </a:solidFill>
                <a:latin typeface="+mj-lt"/>
              </a:rPr>
              <a:t>blowing</a:t>
            </a:r>
            <a:r>
              <a:rPr lang="id-ID" sz="4800" dirty="0" smtClean="0">
                <a:solidFill>
                  <a:schemeClr val="bg1"/>
                </a:solidFill>
                <a:latin typeface="+mj-lt"/>
              </a:rPr>
              <a:t> </a:t>
            </a:r>
            <a:r>
              <a:rPr lang="id-ID" sz="4800" dirty="0" err="1" smtClean="0">
                <a:solidFill>
                  <a:schemeClr val="bg1"/>
                </a:solidFill>
                <a:latin typeface="+mj-lt"/>
              </a:rPr>
              <a:t>up</a:t>
            </a:r>
            <a:r>
              <a:rPr lang="id-ID" sz="4800" dirty="0" smtClean="0">
                <a:solidFill>
                  <a:schemeClr val="bg1"/>
                </a:solidFill>
                <a:latin typeface="+mj-lt"/>
              </a:rPr>
              <a:t> </a:t>
            </a:r>
            <a:r>
              <a:rPr lang="id-ID" sz="4800" dirty="0" err="1" smtClean="0">
                <a:solidFill>
                  <a:schemeClr val="bg1"/>
                </a:solidFill>
                <a:latin typeface="+mj-lt"/>
              </a:rPr>
              <a:t>right</a:t>
            </a:r>
            <a:r>
              <a:rPr lang="id-ID" sz="4800" dirty="0" smtClean="0">
                <a:solidFill>
                  <a:schemeClr val="bg1"/>
                </a:solidFill>
                <a:latin typeface="+mj-lt"/>
              </a:rPr>
              <a:t> </a:t>
            </a:r>
            <a:r>
              <a:rPr lang="id-ID" sz="4800" dirty="0" err="1" smtClean="0">
                <a:solidFill>
                  <a:schemeClr val="bg1"/>
                </a:solidFill>
                <a:latin typeface="+mj-lt"/>
              </a:rPr>
              <a:t>now</a:t>
            </a:r>
            <a:endParaRPr lang="en-US" sz="4800" dirty="0">
              <a:solidFill>
                <a:schemeClr val="bg1"/>
              </a:solidFill>
              <a:latin typeface="+mj-lt"/>
            </a:endParaRP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55364" y="1858297"/>
            <a:ext cx="5081272" cy="4032890"/>
          </a:xfrm>
          <a:prstGeom prst="rect">
            <a:avLst/>
          </a:prstGeom>
        </p:spPr>
      </p:pic>
    </p:spTree>
    <p:extLst>
      <p:ext uri="{BB962C8B-B14F-4D97-AF65-F5344CB8AC3E}">
        <p14:creationId xmlns:p14="http://schemas.microsoft.com/office/powerpoint/2010/main" val="1928862891"/>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4" name="TextBox 23"/>
          <p:cNvSpPr txBox="1"/>
          <p:nvPr/>
        </p:nvSpPr>
        <p:spPr>
          <a:xfrm>
            <a:off x="1285491" y="902452"/>
            <a:ext cx="4424609" cy="769441"/>
          </a:xfrm>
          <a:prstGeom prst="rect">
            <a:avLst/>
          </a:prstGeom>
          <a:noFill/>
        </p:spPr>
        <p:txBody>
          <a:bodyPr wrap="none" rtlCol="0">
            <a:spAutoFit/>
          </a:bodyPr>
          <a:lstStyle/>
          <a:p>
            <a:r>
              <a:rPr lang="id-ID" sz="4400" dirty="0" err="1" smtClean="0">
                <a:solidFill>
                  <a:schemeClr val="bg1"/>
                </a:solidFill>
                <a:latin typeface="+mj-lt"/>
                <a:ea typeface="Open Sans" panose="020B0606030504020204" pitchFamily="34" charset="0"/>
                <a:cs typeface="Open Sans" panose="020B0606030504020204" pitchFamily="34" charset="0"/>
              </a:rPr>
              <a:t>What</a:t>
            </a:r>
            <a:r>
              <a:rPr lang="id-ID" sz="4400" dirty="0" smtClean="0">
                <a:solidFill>
                  <a:schemeClr val="bg1"/>
                </a:solidFill>
                <a:latin typeface="+mj-lt"/>
                <a:ea typeface="Open Sans" panose="020B0606030504020204" pitchFamily="34" charset="0"/>
                <a:cs typeface="Open Sans" panose="020B0606030504020204" pitchFamily="34" charset="0"/>
              </a:rPr>
              <a:t> </a:t>
            </a:r>
            <a:r>
              <a:rPr lang="id-ID" sz="4400" dirty="0" err="1" smtClean="0">
                <a:solidFill>
                  <a:schemeClr val="bg1"/>
                </a:solidFill>
                <a:latin typeface="+mj-lt"/>
                <a:ea typeface="Open Sans" panose="020B0606030504020204" pitchFamily="34" charset="0"/>
                <a:cs typeface="Open Sans" panose="020B0606030504020204" pitchFamily="34" charset="0"/>
              </a:rPr>
              <a:t>is</a:t>
            </a:r>
            <a:r>
              <a:rPr lang="id-ID" sz="4400" dirty="0" smtClean="0">
                <a:solidFill>
                  <a:schemeClr val="bg1"/>
                </a:solidFill>
                <a:latin typeface="+mj-lt"/>
                <a:ea typeface="Open Sans" panose="020B0606030504020204" pitchFamily="34" charset="0"/>
                <a:cs typeface="Open Sans" panose="020B0606030504020204" pitchFamily="34" charset="0"/>
              </a:rPr>
              <a:t> </a:t>
            </a:r>
            <a:r>
              <a:rPr lang="id-ID" sz="4400" dirty="0" err="1" smtClean="0">
                <a:solidFill>
                  <a:schemeClr val="bg1"/>
                </a:solidFill>
                <a:latin typeface="+mj-lt"/>
                <a:ea typeface="Open Sans" panose="020B0606030504020204" pitchFamily="34" charset="0"/>
                <a:cs typeface="Open Sans" panose="020B0606030504020204" pitchFamily="34" charset="0"/>
              </a:rPr>
              <a:t>serverless</a:t>
            </a:r>
            <a:r>
              <a:rPr lang="id-ID" sz="4400" dirty="0" smtClean="0">
                <a:solidFill>
                  <a:schemeClr val="bg1"/>
                </a:solidFill>
                <a:latin typeface="+mj-lt"/>
                <a:ea typeface="Open Sans" panose="020B0606030504020204" pitchFamily="34" charset="0"/>
                <a:cs typeface="Open Sans" panose="020B0606030504020204" pitchFamily="34" charset="0"/>
              </a:rPr>
              <a:t>?</a:t>
            </a:r>
            <a:endParaRPr lang="id-ID" sz="4400" dirty="0">
              <a:solidFill>
                <a:schemeClr val="bg1"/>
              </a:solidFill>
              <a:latin typeface="+mj-lt"/>
              <a:ea typeface="Open Sans" panose="020B0606030504020204" pitchFamily="34" charset="0"/>
              <a:cs typeface="Open Sans" panose="020B0606030504020204" pitchFamily="34" charset="0"/>
            </a:endParaRPr>
          </a:p>
        </p:txBody>
      </p:sp>
      <p:sp>
        <p:nvSpPr>
          <p:cNvPr id="3" name="Rectangle 2"/>
          <p:cNvSpPr/>
          <p:nvPr/>
        </p:nvSpPr>
        <p:spPr>
          <a:xfrm rot="16200000">
            <a:off x="2753416" y="5547413"/>
            <a:ext cx="589172"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5" name="Rectangle 44"/>
          <p:cNvSpPr/>
          <p:nvPr/>
        </p:nvSpPr>
        <p:spPr>
          <a:xfrm rot="16200000">
            <a:off x="4182098" y="4944097"/>
            <a:ext cx="1795806"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Rectangle 45"/>
          <p:cNvSpPr/>
          <p:nvPr/>
        </p:nvSpPr>
        <p:spPr>
          <a:xfrm rot="16200000">
            <a:off x="6605310" y="5335309"/>
            <a:ext cx="1013382"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7" name="Rectangle 46"/>
          <p:cNvSpPr/>
          <p:nvPr/>
        </p:nvSpPr>
        <p:spPr>
          <a:xfrm rot="16200000">
            <a:off x="8439347" y="5137346"/>
            <a:ext cx="1409307"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8" name="Rectangle 47"/>
          <p:cNvSpPr/>
          <p:nvPr/>
        </p:nvSpPr>
        <p:spPr>
          <a:xfrm rot="16200000">
            <a:off x="10848418" y="5514418"/>
            <a:ext cx="655163"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9" name="Rectangle 48"/>
          <p:cNvSpPr/>
          <p:nvPr/>
        </p:nvSpPr>
        <p:spPr>
          <a:xfrm rot="16200000">
            <a:off x="584724" y="5410723"/>
            <a:ext cx="862553" cy="2032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6" name="Group 5"/>
          <p:cNvGrpSpPr/>
          <p:nvPr/>
        </p:nvGrpSpPr>
        <p:grpSpPr>
          <a:xfrm>
            <a:off x="2" y="6736617"/>
            <a:ext cx="12191999" cy="134339"/>
            <a:chOff x="2" y="2110197"/>
            <a:chExt cx="12191999" cy="134339"/>
          </a:xfrm>
        </p:grpSpPr>
        <p:sp>
          <p:nvSpPr>
            <p:cNvPr id="51" name="Rectangle 50"/>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 name="Rectangle 51"/>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3" name="Rectangle 52"/>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4" name="Rectangle 53"/>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5" name="Rectangle 54"/>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6" name="Rectangle 55"/>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76" name="Straight Connector 75"/>
          <p:cNvCxnSpPr/>
          <p:nvPr/>
        </p:nvCxnSpPr>
        <p:spPr>
          <a:xfrm>
            <a:off x="669303" y="4185501"/>
            <a:ext cx="4402317" cy="0"/>
          </a:xfrm>
          <a:prstGeom prst="line">
            <a:avLst/>
          </a:prstGeom>
          <a:ln w="158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5071620" y="4185501"/>
            <a:ext cx="0" cy="876692"/>
          </a:xfrm>
          <a:prstGeom prst="line">
            <a:avLst/>
          </a:prstGeom>
          <a:ln w="158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669303" y="838986"/>
            <a:ext cx="0" cy="3346515"/>
          </a:xfrm>
          <a:prstGeom prst="line">
            <a:avLst/>
          </a:prstGeom>
          <a:ln w="15875">
            <a:solidFill>
              <a:schemeClr val="accent2"/>
            </a:solidFill>
            <a:headEnd type="oval"/>
          </a:ln>
        </p:spPr>
        <p:style>
          <a:lnRef idx="1">
            <a:schemeClr val="accent1"/>
          </a:lnRef>
          <a:fillRef idx="0">
            <a:schemeClr val="accent1"/>
          </a:fillRef>
          <a:effectRef idx="0">
            <a:schemeClr val="accent1"/>
          </a:effectRef>
          <a:fontRef idx="minor">
            <a:schemeClr val="tx1"/>
          </a:fontRef>
        </p:style>
      </p:cxnSp>
      <p:sp>
        <p:nvSpPr>
          <p:cNvPr id="26" name="Freeform 19"/>
          <p:cNvSpPr>
            <a:spLocks noEditPoints="1"/>
          </p:cNvSpPr>
          <p:nvPr/>
        </p:nvSpPr>
        <p:spPr bwMode="auto">
          <a:xfrm>
            <a:off x="4697289" y="5678183"/>
            <a:ext cx="765424" cy="552029"/>
          </a:xfrm>
          <a:custGeom>
            <a:avLst/>
            <a:gdLst>
              <a:gd name="T0" fmla="*/ 373 w 460"/>
              <a:gd name="T1" fmla="*/ 117 h 331"/>
              <a:gd name="T2" fmla="*/ 244 w 460"/>
              <a:gd name="T3" fmla="*/ 0 h 331"/>
              <a:gd name="T4" fmla="*/ 127 w 460"/>
              <a:gd name="T5" fmla="*/ 75 h 331"/>
              <a:gd name="T6" fmla="*/ 108 w 460"/>
              <a:gd name="T7" fmla="*/ 72 h 331"/>
              <a:gd name="T8" fmla="*/ 43 w 460"/>
              <a:gd name="T9" fmla="*/ 137 h 331"/>
              <a:gd name="T10" fmla="*/ 47 w 460"/>
              <a:gd name="T11" fmla="*/ 157 h 331"/>
              <a:gd name="T12" fmla="*/ 0 w 460"/>
              <a:gd name="T13" fmla="*/ 237 h 331"/>
              <a:gd name="T14" fmla="*/ 93 w 460"/>
              <a:gd name="T15" fmla="*/ 331 h 331"/>
              <a:gd name="T16" fmla="*/ 93 w 460"/>
              <a:gd name="T17" fmla="*/ 331 h 331"/>
              <a:gd name="T18" fmla="*/ 352 w 460"/>
              <a:gd name="T19" fmla="*/ 331 h 331"/>
              <a:gd name="T20" fmla="*/ 352 w 460"/>
              <a:gd name="T21" fmla="*/ 331 h 331"/>
              <a:gd name="T22" fmla="*/ 460 w 460"/>
              <a:gd name="T23" fmla="*/ 223 h 331"/>
              <a:gd name="T24" fmla="*/ 373 w 460"/>
              <a:gd name="T25" fmla="*/ 117 h 331"/>
              <a:gd name="T26" fmla="*/ 352 w 460"/>
              <a:gd name="T27" fmla="*/ 302 h 331"/>
              <a:gd name="T28" fmla="*/ 352 w 460"/>
              <a:gd name="T29" fmla="*/ 302 h 331"/>
              <a:gd name="T30" fmla="*/ 93 w 460"/>
              <a:gd name="T31" fmla="*/ 302 h 331"/>
              <a:gd name="T32" fmla="*/ 29 w 460"/>
              <a:gd name="T33" fmla="*/ 237 h 331"/>
              <a:gd name="T34" fmla="*/ 61 w 460"/>
              <a:gd name="T35" fmla="*/ 182 h 331"/>
              <a:gd name="T36" fmla="*/ 74 w 460"/>
              <a:gd name="T37" fmla="*/ 148 h 331"/>
              <a:gd name="T38" fmla="*/ 72 w 460"/>
              <a:gd name="T39" fmla="*/ 137 h 331"/>
              <a:gd name="T40" fmla="*/ 108 w 460"/>
              <a:gd name="T41" fmla="*/ 101 h 331"/>
              <a:gd name="T42" fmla="*/ 127 w 460"/>
              <a:gd name="T43" fmla="*/ 104 h 331"/>
              <a:gd name="T44" fmla="*/ 153 w 460"/>
              <a:gd name="T45" fmla="*/ 87 h 331"/>
              <a:gd name="T46" fmla="*/ 244 w 460"/>
              <a:gd name="T47" fmla="*/ 29 h 331"/>
              <a:gd name="T48" fmla="*/ 344 w 460"/>
              <a:gd name="T49" fmla="*/ 120 h 331"/>
              <a:gd name="T50" fmla="*/ 367 w 460"/>
              <a:gd name="T51" fmla="*/ 145 h 331"/>
              <a:gd name="T52" fmla="*/ 431 w 460"/>
              <a:gd name="T53" fmla="*/ 223 h 331"/>
              <a:gd name="T54" fmla="*/ 352 w 460"/>
              <a:gd name="T55" fmla="*/ 302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0" h="331">
                <a:moveTo>
                  <a:pt x="373" y="117"/>
                </a:moveTo>
                <a:cubicBezTo>
                  <a:pt x="366" y="51"/>
                  <a:pt x="312" y="0"/>
                  <a:pt x="244" y="0"/>
                </a:cubicBezTo>
                <a:cubicBezTo>
                  <a:pt x="192" y="0"/>
                  <a:pt x="148" y="31"/>
                  <a:pt x="127" y="75"/>
                </a:cubicBezTo>
                <a:cubicBezTo>
                  <a:pt x="121" y="73"/>
                  <a:pt x="115" y="72"/>
                  <a:pt x="108" y="72"/>
                </a:cubicBezTo>
                <a:cubicBezTo>
                  <a:pt x="72" y="72"/>
                  <a:pt x="43" y="101"/>
                  <a:pt x="43" y="137"/>
                </a:cubicBezTo>
                <a:cubicBezTo>
                  <a:pt x="43" y="144"/>
                  <a:pt x="45" y="150"/>
                  <a:pt x="47" y="157"/>
                </a:cubicBezTo>
                <a:cubicBezTo>
                  <a:pt x="19" y="173"/>
                  <a:pt x="0" y="203"/>
                  <a:pt x="0" y="237"/>
                </a:cubicBezTo>
                <a:cubicBezTo>
                  <a:pt x="0" y="289"/>
                  <a:pt x="42" y="331"/>
                  <a:pt x="93" y="331"/>
                </a:cubicBezTo>
                <a:cubicBezTo>
                  <a:pt x="93" y="331"/>
                  <a:pt x="93" y="331"/>
                  <a:pt x="93" y="331"/>
                </a:cubicBezTo>
                <a:cubicBezTo>
                  <a:pt x="352" y="331"/>
                  <a:pt x="352" y="331"/>
                  <a:pt x="352" y="331"/>
                </a:cubicBezTo>
                <a:cubicBezTo>
                  <a:pt x="352" y="331"/>
                  <a:pt x="352" y="331"/>
                  <a:pt x="352" y="331"/>
                </a:cubicBezTo>
                <a:cubicBezTo>
                  <a:pt x="412" y="331"/>
                  <a:pt x="460" y="282"/>
                  <a:pt x="460" y="223"/>
                </a:cubicBezTo>
                <a:cubicBezTo>
                  <a:pt x="460" y="170"/>
                  <a:pt x="422" y="127"/>
                  <a:pt x="373" y="117"/>
                </a:cubicBezTo>
                <a:close/>
                <a:moveTo>
                  <a:pt x="352" y="302"/>
                </a:moveTo>
                <a:cubicBezTo>
                  <a:pt x="352" y="302"/>
                  <a:pt x="352" y="302"/>
                  <a:pt x="352" y="302"/>
                </a:cubicBezTo>
                <a:cubicBezTo>
                  <a:pt x="93" y="302"/>
                  <a:pt x="93" y="302"/>
                  <a:pt x="93" y="302"/>
                </a:cubicBezTo>
                <a:cubicBezTo>
                  <a:pt x="58" y="302"/>
                  <a:pt x="29" y="273"/>
                  <a:pt x="29" y="237"/>
                </a:cubicBezTo>
                <a:cubicBezTo>
                  <a:pt x="29" y="214"/>
                  <a:pt x="41" y="193"/>
                  <a:pt x="61" y="182"/>
                </a:cubicBezTo>
                <a:cubicBezTo>
                  <a:pt x="81" y="170"/>
                  <a:pt x="82" y="168"/>
                  <a:pt x="74" y="148"/>
                </a:cubicBezTo>
                <a:cubicBezTo>
                  <a:pt x="73" y="144"/>
                  <a:pt x="72" y="140"/>
                  <a:pt x="72" y="137"/>
                </a:cubicBezTo>
                <a:cubicBezTo>
                  <a:pt x="72" y="117"/>
                  <a:pt x="88" y="101"/>
                  <a:pt x="108" y="101"/>
                </a:cubicBezTo>
                <a:cubicBezTo>
                  <a:pt x="108" y="101"/>
                  <a:pt x="117" y="100"/>
                  <a:pt x="127" y="104"/>
                </a:cubicBezTo>
                <a:cubicBezTo>
                  <a:pt x="144" y="111"/>
                  <a:pt x="146" y="104"/>
                  <a:pt x="153" y="87"/>
                </a:cubicBezTo>
                <a:cubicBezTo>
                  <a:pt x="170" y="52"/>
                  <a:pt x="206" y="29"/>
                  <a:pt x="244" y="29"/>
                </a:cubicBezTo>
                <a:cubicBezTo>
                  <a:pt x="296" y="29"/>
                  <a:pt x="339" y="68"/>
                  <a:pt x="344" y="120"/>
                </a:cubicBezTo>
                <a:cubicBezTo>
                  <a:pt x="346" y="140"/>
                  <a:pt x="346" y="140"/>
                  <a:pt x="367" y="145"/>
                </a:cubicBezTo>
                <a:cubicBezTo>
                  <a:pt x="404" y="152"/>
                  <a:pt x="431" y="185"/>
                  <a:pt x="431" y="223"/>
                </a:cubicBezTo>
                <a:cubicBezTo>
                  <a:pt x="431" y="266"/>
                  <a:pt x="396" y="302"/>
                  <a:pt x="352" y="30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solidFill>
                <a:schemeClr val="accent2"/>
              </a:solidFill>
            </a:endParaRPr>
          </a:p>
        </p:txBody>
      </p:sp>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26287" y="1033081"/>
            <a:ext cx="5681064" cy="4169168"/>
          </a:xfrm>
          <a:prstGeom prst="rect">
            <a:avLst/>
          </a:prstGeom>
        </p:spPr>
      </p:pic>
    </p:spTree>
    <p:extLst>
      <p:ext uri="{BB962C8B-B14F-4D97-AF65-F5344CB8AC3E}">
        <p14:creationId xmlns:p14="http://schemas.microsoft.com/office/powerpoint/2010/main" val="1487223340"/>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49"/>
                                        </p:tgtEl>
                                        <p:attrNameLst>
                                          <p:attrName>style.visibility</p:attrName>
                                        </p:attrNameLst>
                                      </p:cBhvr>
                                      <p:to>
                                        <p:strVal val="visible"/>
                                      </p:to>
                                    </p:set>
                                    <p:anim calcmode="lin" valueType="num">
                                      <p:cBhvr additive="base">
                                        <p:cTn id="11" dur="500" fill="hold"/>
                                        <p:tgtEl>
                                          <p:spTgt spid="49"/>
                                        </p:tgtEl>
                                        <p:attrNameLst>
                                          <p:attrName>ppt_x</p:attrName>
                                        </p:attrNameLst>
                                      </p:cBhvr>
                                      <p:tavLst>
                                        <p:tav tm="0">
                                          <p:val>
                                            <p:strVal val="#ppt_x"/>
                                          </p:val>
                                        </p:tav>
                                        <p:tav tm="100000">
                                          <p:val>
                                            <p:strVal val="#ppt_x"/>
                                          </p:val>
                                        </p:tav>
                                      </p:tavLst>
                                    </p:anim>
                                    <p:anim calcmode="lin" valueType="num">
                                      <p:cBhvr additive="base">
                                        <p:cTn id="12" dur="500" fill="hold"/>
                                        <p:tgtEl>
                                          <p:spTgt spid="49"/>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4"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additive="base">
                                        <p:cTn id="16" dur="500" fill="hold"/>
                                        <p:tgtEl>
                                          <p:spTgt spid="3"/>
                                        </p:tgtEl>
                                        <p:attrNameLst>
                                          <p:attrName>ppt_x</p:attrName>
                                        </p:attrNameLst>
                                      </p:cBhvr>
                                      <p:tavLst>
                                        <p:tav tm="0">
                                          <p:val>
                                            <p:strVal val="#ppt_x"/>
                                          </p:val>
                                        </p:tav>
                                        <p:tav tm="100000">
                                          <p:val>
                                            <p:strVal val="#ppt_x"/>
                                          </p:val>
                                        </p:tav>
                                      </p:tavLst>
                                    </p:anim>
                                    <p:anim calcmode="lin" valueType="num">
                                      <p:cBhvr additive="base">
                                        <p:cTn id="17" dur="500" fill="hold"/>
                                        <p:tgtEl>
                                          <p:spTgt spid="3"/>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4" fill="hold" grpId="0" nodeType="afterEffect">
                                  <p:stCondLst>
                                    <p:cond delay="0"/>
                                  </p:stCondLst>
                                  <p:childTnLst>
                                    <p:set>
                                      <p:cBhvr>
                                        <p:cTn id="20" dur="1" fill="hold">
                                          <p:stCondLst>
                                            <p:cond delay="0"/>
                                          </p:stCondLst>
                                        </p:cTn>
                                        <p:tgtEl>
                                          <p:spTgt spid="45"/>
                                        </p:tgtEl>
                                        <p:attrNameLst>
                                          <p:attrName>style.visibility</p:attrName>
                                        </p:attrNameLst>
                                      </p:cBhvr>
                                      <p:to>
                                        <p:strVal val="visible"/>
                                      </p:to>
                                    </p:set>
                                    <p:anim calcmode="lin" valueType="num">
                                      <p:cBhvr additive="base">
                                        <p:cTn id="21" dur="500" fill="hold"/>
                                        <p:tgtEl>
                                          <p:spTgt spid="45"/>
                                        </p:tgtEl>
                                        <p:attrNameLst>
                                          <p:attrName>ppt_x</p:attrName>
                                        </p:attrNameLst>
                                      </p:cBhvr>
                                      <p:tavLst>
                                        <p:tav tm="0">
                                          <p:val>
                                            <p:strVal val="#ppt_x"/>
                                          </p:val>
                                        </p:tav>
                                        <p:tav tm="100000">
                                          <p:val>
                                            <p:strVal val="#ppt_x"/>
                                          </p:val>
                                        </p:tav>
                                      </p:tavLst>
                                    </p:anim>
                                    <p:anim calcmode="lin" valueType="num">
                                      <p:cBhvr additive="base">
                                        <p:cTn id="22" dur="500" fill="hold"/>
                                        <p:tgtEl>
                                          <p:spTgt spid="45"/>
                                        </p:tgtEl>
                                        <p:attrNameLst>
                                          <p:attrName>ppt_y</p:attrName>
                                        </p:attrNameLst>
                                      </p:cBhvr>
                                      <p:tavLst>
                                        <p:tav tm="0">
                                          <p:val>
                                            <p:strVal val="1+#ppt_h/2"/>
                                          </p:val>
                                        </p:tav>
                                        <p:tav tm="100000">
                                          <p:val>
                                            <p:strVal val="#ppt_y"/>
                                          </p:val>
                                        </p:tav>
                                      </p:tavLst>
                                    </p:anim>
                                  </p:childTnLst>
                                </p:cTn>
                              </p:par>
                            </p:childTnLst>
                          </p:cTn>
                        </p:par>
                        <p:par>
                          <p:cTn id="23" fill="hold">
                            <p:stCondLst>
                              <p:cond delay="2000"/>
                            </p:stCondLst>
                            <p:childTnLst>
                              <p:par>
                                <p:cTn id="24" presetID="2" presetClass="entr" presetSubtype="4" fill="hold" grpId="0" nodeType="afterEffect">
                                  <p:stCondLst>
                                    <p:cond delay="0"/>
                                  </p:stCondLst>
                                  <p:childTnLst>
                                    <p:set>
                                      <p:cBhvr>
                                        <p:cTn id="25" dur="1" fill="hold">
                                          <p:stCondLst>
                                            <p:cond delay="0"/>
                                          </p:stCondLst>
                                        </p:cTn>
                                        <p:tgtEl>
                                          <p:spTgt spid="46"/>
                                        </p:tgtEl>
                                        <p:attrNameLst>
                                          <p:attrName>style.visibility</p:attrName>
                                        </p:attrNameLst>
                                      </p:cBhvr>
                                      <p:to>
                                        <p:strVal val="visible"/>
                                      </p:to>
                                    </p:set>
                                    <p:anim calcmode="lin" valueType="num">
                                      <p:cBhvr additive="base">
                                        <p:cTn id="26" dur="500" fill="hold"/>
                                        <p:tgtEl>
                                          <p:spTgt spid="46"/>
                                        </p:tgtEl>
                                        <p:attrNameLst>
                                          <p:attrName>ppt_x</p:attrName>
                                        </p:attrNameLst>
                                      </p:cBhvr>
                                      <p:tavLst>
                                        <p:tav tm="0">
                                          <p:val>
                                            <p:strVal val="#ppt_x"/>
                                          </p:val>
                                        </p:tav>
                                        <p:tav tm="100000">
                                          <p:val>
                                            <p:strVal val="#ppt_x"/>
                                          </p:val>
                                        </p:tav>
                                      </p:tavLst>
                                    </p:anim>
                                    <p:anim calcmode="lin" valueType="num">
                                      <p:cBhvr additive="base">
                                        <p:cTn id="27" dur="500" fill="hold"/>
                                        <p:tgtEl>
                                          <p:spTgt spid="46"/>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4" fill="hold" grpId="0" nodeType="afterEffect">
                                  <p:stCondLst>
                                    <p:cond delay="0"/>
                                  </p:stCondLst>
                                  <p:childTnLst>
                                    <p:set>
                                      <p:cBhvr>
                                        <p:cTn id="30" dur="1" fill="hold">
                                          <p:stCondLst>
                                            <p:cond delay="0"/>
                                          </p:stCondLst>
                                        </p:cTn>
                                        <p:tgtEl>
                                          <p:spTgt spid="47"/>
                                        </p:tgtEl>
                                        <p:attrNameLst>
                                          <p:attrName>style.visibility</p:attrName>
                                        </p:attrNameLst>
                                      </p:cBhvr>
                                      <p:to>
                                        <p:strVal val="visible"/>
                                      </p:to>
                                    </p:set>
                                    <p:anim calcmode="lin" valueType="num">
                                      <p:cBhvr additive="base">
                                        <p:cTn id="31" dur="500" fill="hold"/>
                                        <p:tgtEl>
                                          <p:spTgt spid="47"/>
                                        </p:tgtEl>
                                        <p:attrNameLst>
                                          <p:attrName>ppt_x</p:attrName>
                                        </p:attrNameLst>
                                      </p:cBhvr>
                                      <p:tavLst>
                                        <p:tav tm="0">
                                          <p:val>
                                            <p:strVal val="#ppt_x"/>
                                          </p:val>
                                        </p:tav>
                                        <p:tav tm="100000">
                                          <p:val>
                                            <p:strVal val="#ppt_x"/>
                                          </p:val>
                                        </p:tav>
                                      </p:tavLst>
                                    </p:anim>
                                    <p:anim calcmode="lin" valueType="num">
                                      <p:cBhvr additive="base">
                                        <p:cTn id="32" dur="500" fill="hold"/>
                                        <p:tgtEl>
                                          <p:spTgt spid="47"/>
                                        </p:tgtEl>
                                        <p:attrNameLst>
                                          <p:attrName>ppt_y</p:attrName>
                                        </p:attrNameLst>
                                      </p:cBhvr>
                                      <p:tavLst>
                                        <p:tav tm="0">
                                          <p:val>
                                            <p:strVal val="1+#ppt_h/2"/>
                                          </p:val>
                                        </p:tav>
                                        <p:tav tm="100000">
                                          <p:val>
                                            <p:strVal val="#ppt_y"/>
                                          </p:val>
                                        </p:tav>
                                      </p:tavLst>
                                    </p:anim>
                                  </p:childTnLst>
                                </p:cTn>
                              </p:par>
                            </p:childTnLst>
                          </p:cTn>
                        </p:par>
                        <p:par>
                          <p:cTn id="33" fill="hold">
                            <p:stCondLst>
                              <p:cond delay="3000"/>
                            </p:stCondLst>
                            <p:childTnLst>
                              <p:par>
                                <p:cTn id="34" presetID="2" presetClass="entr" presetSubtype="4" fill="hold" grpId="0" nodeType="afterEffect">
                                  <p:stCondLst>
                                    <p:cond delay="0"/>
                                  </p:stCondLst>
                                  <p:childTnLst>
                                    <p:set>
                                      <p:cBhvr>
                                        <p:cTn id="35" dur="1" fill="hold">
                                          <p:stCondLst>
                                            <p:cond delay="0"/>
                                          </p:stCondLst>
                                        </p:cTn>
                                        <p:tgtEl>
                                          <p:spTgt spid="48"/>
                                        </p:tgtEl>
                                        <p:attrNameLst>
                                          <p:attrName>style.visibility</p:attrName>
                                        </p:attrNameLst>
                                      </p:cBhvr>
                                      <p:to>
                                        <p:strVal val="visible"/>
                                      </p:to>
                                    </p:set>
                                    <p:anim calcmode="lin" valueType="num">
                                      <p:cBhvr additive="base">
                                        <p:cTn id="36" dur="500" fill="hold"/>
                                        <p:tgtEl>
                                          <p:spTgt spid="48"/>
                                        </p:tgtEl>
                                        <p:attrNameLst>
                                          <p:attrName>ppt_x</p:attrName>
                                        </p:attrNameLst>
                                      </p:cBhvr>
                                      <p:tavLst>
                                        <p:tav tm="0">
                                          <p:val>
                                            <p:strVal val="#ppt_x"/>
                                          </p:val>
                                        </p:tav>
                                        <p:tav tm="100000">
                                          <p:val>
                                            <p:strVal val="#ppt_x"/>
                                          </p:val>
                                        </p:tav>
                                      </p:tavLst>
                                    </p:anim>
                                    <p:anim calcmode="lin" valueType="num">
                                      <p:cBhvr additive="base">
                                        <p:cTn id="37" dur="500" fill="hold"/>
                                        <p:tgtEl>
                                          <p:spTgt spid="48"/>
                                        </p:tgtEl>
                                        <p:attrNameLst>
                                          <p:attrName>ppt_y</p:attrName>
                                        </p:attrNameLst>
                                      </p:cBhvr>
                                      <p:tavLst>
                                        <p:tav tm="0">
                                          <p:val>
                                            <p:strVal val="1+#ppt_h/2"/>
                                          </p:val>
                                        </p:tav>
                                        <p:tav tm="100000">
                                          <p:val>
                                            <p:strVal val="#ppt_y"/>
                                          </p:val>
                                        </p:tav>
                                      </p:tavLst>
                                    </p:anim>
                                  </p:childTnLst>
                                </p:cTn>
                              </p:par>
                            </p:childTnLst>
                          </p:cTn>
                        </p:par>
                        <p:par>
                          <p:cTn id="38" fill="hold">
                            <p:stCondLst>
                              <p:cond delay="3500"/>
                            </p:stCondLst>
                            <p:childTnLst>
                              <p:par>
                                <p:cTn id="39" presetID="22" presetClass="entr" presetSubtype="4" fill="hold" nodeType="afterEffect">
                                  <p:stCondLst>
                                    <p:cond delay="0"/>
                                  </p:stCondLst>
                                  <p:childTnLst>
                                    <p:set>
                                      <p:cBhvr>
                                        <p:cTn id="40" dur="1" fill="hold">
                                          <p:stCondLst>
                                            <p:cond delay="0"/>
                                          </p:stCondLst>
                                        </p:cTn>
                                        <p:tgtEl>
                                          <p:spTgt spid="78"/>
                                        </p:tgtEl>
                                        <p:attrNameLst>
                                          <p:attrName>style.visibility</p:attrName>
                                        </p:attrNameLst>
                                      </p:cBhvr>
                                      <p:to>
                                        <p:strVal val="visible"/>
                                      </p:to>
                                    </p:set>
                                    <p:animEffect transition="in" filter="wipe(down)">
                                      <p:cBhvr>
                                        <p:cTn id="41" dur="500"/>
                                        <p:tgtEl>
                                          <p:spTgt spid="78"/>
                                        </p:tgtEl>
                                      </p:cBhvr>
                                    </p:animEffect>
                                  </p:childTnLst>
                                </p:cTn>
                              </p:par>
                            </p:childTnLst>
                          </p:cTn>
                        </p:par>
                        <p:par>
                          <p:cTn id="42" fill="hold">
                            <p:stCondLst>
                              <p:cond delay="4000"/>
                            </p:stCondLst>
                            <p:childTnLst>
                              <p:par>
                                <p:cTn id="43" presetID="22" presetClass="entr" presetSubtype="2" fill="hold" nodeType="afterEffect">
                                  <p:stCondLst>
                                    <p:cond delay="0"/>
                                  </p:stCondLst>
                                  <p:childTnLst>
                                    <p:set>
                                      <p:cBhvr>
                                        <p:cTn id="44" dur="1" fill="hold">
                                          <p:stCondLst>
                                            <p:cond delay="0"/>
                                          </p:stCondLst>
                                        </p:cTn>
                                        <p:tgtEl>
                                          <p:spTgt spid="76"/>
                                        </p:tgtEl>
                                        <p:attrNameLst>
                                          <p:attrName>style.visibility</p:attrName>
                                        </p:attrNameLst>
                                      </p:cBhvr>
                                      <p:to>
                                        <p:strVal val="visible"/>
                                      </p:to>
                                    </p:set>
                                    <p:animEffect transition="in" filter="wipe(right)">
                                      <p:cBhvr>
                                        <p:cTn id="45" dur="500"/>
                                        <p:tgtEl>
                                          <p:spTgt spid="76"/>
                                        </p:tgtEl>
                                      </p:cBhvr>
                                    </p:animEffect>
                                  </p:childTnLst>
                                </p:cTn>
                              </p:par>
                            </p:childTnLst>
                          </p:cTn>
                        </p:par>
                        <p:par>
                          <p:cTn id="46" fill="hold">
                            <p:stCondLst>
                              <p:cond delay="4500"/>
                            </p:stCondLst>
                            <p:childTnLst>
                              <p:par>
                                <p:cTn id="47" presetID="22" presetClass="entr" presetSubtype="4" fill="hold" nodeType="afterEffect">
                                  <p:stCondLst>
                                    <p:cond delay="0"/>
                                  </p:stCondLst>
                                  <p:childTnLst>
                                    <p:set>
                                      <p:cBhvr>
                                        <p:cTn id="48" dur="1" fill="hold">
                                          <p:stCondLst>
                                            <p:cond delay="0"/>
                                          </p:stCondLst>
                                        </p:cTn>
                                        <p:tgtEl>
                                          <p:spTgt spid="81"/>
                                        </p:tgtEl>
                                        <p:attrNameLst>
                                          <p:attrName>style.visibility</p:attrName>
                                        </p:attrNameLst>
                                      </p:cBhvr>
                                      <p:to>
                                        <p:strVal val="visible"/>
                                      </p:to>
                                    </p:set>
                                    <p:animEffect transition="in" filter="wipe(down)">
                                      <p:cBhvr>
                                        <p:cTn id="49" dur="500"/>
                                        <p:tgtEl>
                                          <p:spTgt spid="81"/>
                                        </p:tgtEl>
                                      </p:cBhvr>
                                    </p:animEffect>
                                  </p:childTnLst>
                                </p:cTn>
                              </p:par>
                            </p:childTnLst>
                          </p:cTn>
                        </p:par>
                        <p:par>
                          <p:cTn id="50" fill="hold">
                            <p:stCondLst>
                              <p:cond delay="5000"/>
                            </p:stCondLst>
                            <p:childTnLst>
                              <p:par>
                                <p:cTn id="51" presetID="10" presetClass="entr" presetSubtype="0" fill="hold" grpId="0" nodeType="afterEffect">
                                  <p:stCondLst>
                                    <p:cond delay="0"/>
                                  </p:stCondLst>
                                  <p:childTnLst>
                                    <p:set>
                                      <p:cBhvr>
                                        <p:cTn id="52" dur="1" fill="hold">
                                          <p:stCondLst>
                                            <p:cond delay="0"/>
                                          </p:stCondLst>
                                        </p:cTn>
                                        <p:tgtEl>
                                          <p:spTgt spid="24"/>
                                        </p:tgtEl>
                                        <p:attrNameLst>
                                          <p:attrName>style.visibility</p:attrName>
                                        </p:attrNameLst>
                                      </p:cBhvr>
                                      <p:to>
                                        <p:strVal val="visible"/>
                                      </p:to>
                                    </p:set>
                                    <p:animEffect transition="in" filter="fade">
                                      <p:cBhvr>
                                        <p:cTn id="5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3" grpId="0" animBg="1"/>
      <p:bldP spid="45" grpId="0" animBg="1"/>
      <p:bldP spid="46" grpId="0" animBg="1"/>
      <p:bldP spid="47" grpId="0" animBg="1"/>
      <p:bldP spid="48" grpId="0" animBg="1"/>
      <p:bldP spid="4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4" name="TextBox 23"/>
          <p:cNvSpPr txBox="1"/>
          <p:nvPr/>
        </p:nvSpPr>
        <p:spPr>
          <a:xfrm>
            <a:off x="1110464" y="150457"/>
            <a:ext cx="4902304" cy="769441"/>
          </a:xfrm>
          <a:prstGeom prst="rect">
            <a:avLst/>
          </a:prstGeom>
          <a:noFill/>
        </p:spPr>
        <p:txBody>
          <a:bodyPr wrap="none" rtlCol="0">
            <a:spAutoFit/>
          </a:bodyPr>
          <a:lstStyle/>
          <a:p>
            <a:r>
              <a:rPr lang="id-ID" sz="4400" dirty="0" smtClean="0">
                <a:solidFill>
                  <a:schemeClr val="bg1"/>
                </a:solidFill>
                <a:latin typeface="+mj-lt"/>
                <a:ea typeface="Open Sans" panose="020B0606030504020204" pitchFamily="34" charset="0"/>
                <a:cs typeface="Open Sans" panose="020B0606030504020204" pitchFamily="34" charset="0"/>
              </a:rPr>
              <a:t>Is </a:t>
            </a:r>
            <a:r>
              <a:rPr lang="id-ID" sz="4400" dirty="0" err="1" smtClean="0">
                <a:solidFill>
                  <a:schemeClr val="bg1"/>
                </a:solidFill>
                <a:latin typeface="+mj-lt"/>
                <a:ea typeface="Open Sans" panose="020B0606030504020204" pitchFamily="34" charset="0"/>
                <a:cs typeface="Open Sans" panose="020B0606030504020204" pitchFamily="34" charset="0"/>
              </a:rPr>
              <a:t>it</a:t>
            </a:r>
            <a:r>
              <a:rPr lang="id-ID" sz="4400" dirty="0" smtClean="0">
                <a:solidFill>
                  <a:schemeClr val="bg1"/>
                </a:solidFill>
                <a:latin typeface="+mj-lt"/>
                <a:ea typeface="Open Sans" panose="020B0606030504020204" pitchFamily="34" charset="0"/>
                <a:cs typeface="Open Sans" panose="020B0606030504020204" pitchFamily="34" charset="0"/>
              </a:rPr>
              <a:t> </a:t>
            </a:r>
            <a:r>
              <a:rPr lang="id-ID" sz="4400" dirty="0" err="1" smtClean="0">
                <a:solidFill>
                  <a:schemeClr val="bg1"/>
                </a:solidFill>
                <a:latin typeface="+mj-lt"/>
                <a:ea typeface="Open Sans" panose="020B0606030504020204" pitchFamily="34" charset="0"/>
                <a:cs typeface="Open Sans" panose="020B0606030504020204" pitchFamily="34" charset="0"/>
              </a:rPr>
              <a:t>really</a:t>
            </a:r>
            <a:r>
              <a:rPr lang="id-ID" sz="4400" dirty="0" smtClean="0">
                <a:solidFill>
                  <a:schemeClr val="bg1"/>
                </a:solidFill>
                <a:latin typeface="+mj-lt"/>
                <a:ea typeface="Open Sans" panose="020B0606030504020204" pitchFamily="34" charset="0"/>
                <a:cs typeface="Open Sans" panose="020B0606030504020204" pitchFamily="34" charset="0"/>
              </a:rPr>
              <a:t> </a:t>
            </a:r>
            <a:r>
              <a:rPr lang="id-ID" sz="4400" dirty="0" err="1" smtClean="0">
                <a:solidFill>
                  <a:schemeClr val="bg1"/>
                </a:solidFill>
                <a:latin typeface="+mj-lt"/>
                <a:ea typeface="Open Sans" panose="020B0606030504020204" pitchFamily="34" charset="0"/>
                <a:cs typeface="Open Sans" panose="020B0606030504020204" pitchFamily="34" charset="0"/>
              </a:rPr>
              <a:t>serverless</a:t>
            </a:r>
            <a:r>
              <a:rPr lang="id-ID" sz="4400" dirty="0" smtClean="0">
                <a:solidFill>
                  <a:schemeClr val="bg1"/>
                </a:solidFill>
                <a:latin typeface="+mj-lt"/>
                <a:ea typeface="Open Sans" panose="020B0606030504020204" pitchFamily="34" charset="0"/>
                <a:cs typeface="Open Sans" panose="020B0606030504020204" pitchFamily="34" charset="0"/>
              </a:rPr>
              <a:t>?</a:t>
            </a:r>
            <a:endParaRPr lang="id-ID" sz="4400" dirty="0">
              <a:solidFill>
                <a:schemeClr val="bg1"/>
              </a:solidFill>
              <a:latin typeface="+mj-lt"/>
              <a:ea typeface="Open Sans" panose="020B0606030504020204" pitchFamily="34" charset="0"/>
              <a:cs typeface="Open Sans" panose="020B0606030504020204" pitchFamily="34" charset="0"/>
            </a:endParaRPr>
          </a:p>
        </p:txBody>
      </p:sp>
      <p:sp>
        <p:nvSpPr>
          <p:cNvPr id="3" name="Rectangle 2"/>
          <p:cNvSpPr/>
          <p:nvPr/>
        </p:nvSpPr>
        <p:spPr>
          <a:xfrm rot="16200000">
            <a:off x="2753416" y="5547413"/>
            <a:ext cx="589172"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5" name="Rectangle 44"/>
          <p:cNvSpPr/>
          <p:nvPr/>
        </p:nvSpPr>
        <p:spPr>
          <a:xfrm rot="16200000">
            <a:off x="4182098" y="4944097"/>
            <a:ext cx="1795806"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Rectangle 45"/>
          <p:cNvSpPr/>
          <p:nvPr/>
        </p:nvSpPr>
        <p:spPr>
          <a:xfrm rot="16200000">
            <a:off x="6605310" y="5335309"/>
            <a:ext cx="1013382"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7" name="Rectangle 46"/>
          <p:cNvSpPr/>
          <p:nvPr/>
        </p:nvSpPr>
        <p:spPr>
          <a:xfrm rot="16200000">
            <a:off x="8439347" y="5137346"/>
            <a:ext cx="1409307"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8" name="Rectangle 47"/>
          <p:cNvSpPr/>
          <p:nvPr/>
        </p:nvSpPr>
        <p:spPr>
          <a:xfrm rot="16200000">
            <a:off x="10848418" y="5514418"/>
            <a:ext cx="655163"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9" name="Rectangle 48"/>
          <p:cNvSpPr/>
          <p:nvPr/>
        </p:nvSpPr>
        <p:spPr>
          <a:xfrm rot="16200000">
            <a:off x="584724" y="5410723"/>
            <a:ext cx="862553" cy="2032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6" name="Group 5"/>
          <p:cNvGrpSpPr/>
          <p:nvPr/>
        </p:nvGrpSpPr>
        <p:grpSpPr>
          <a:xfrm>
            <a:off x="2" y="6736617"/>
            <a:ext cx="12191999" cy="134339"/>
            <a:chOff x="2" y="2110197"/>
            <a:chExt cx="12191999" cy="134339"/>
          </a:xfrm>
        </p:grpSpPr>
        <p:sp>
          <p:nvSpPr>
            <p:cNvPr id="51" name="Rectangle 50"/>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 name="Rectangle 51"/>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3" name="Rectangle 52"/>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4" name="Rectangle 53"/>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5" name="Rectangle 54"/>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6" name="Rectangle 55"/>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76" name="Straight Connector 75"/>
          <p:cNvCxnSpPr/>
          <p:nvPr/>
        </p:nvCxnSpPr>
        <p:spPr>
          <a:xfrm>
            <a:off x="669303" y="4185501"/>
            <a:ext cx="4402317" cy="0"/>
          </a:xfrm>
          <a:prstGeom prst="line">
            <a:avLst/>
          </a:prstGeom>
          <a:ln w="158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5071620" y="4185501"/>
            <a:ext cx="0" cy="876692"/>
          </a:xfrm>
          <a:prstGeom prst="line">
            <a:avLst/>
          </a:prstGeom>
          <a:ln w="158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669303" y="838986"/>
            <a:ext cx="0" cy="3346515"/>
          </a:xfrm>
          <a:prstGeom prst="line">
            <a:avLst/>
          </a:prstGeom>
          <a:ln w="15875">
            <a:solidFill>
              <a:schemeClr val="accent2"/>
            </a:solidFill>
            <a:headEnd type="oval"/>
          </a:ln>
        </p:spPr>
        <p:style>
          <a:lnRef idx="1">
            <a:schemeClr val="accent1"/>
          </a:lnRef>
          <a:fillRef idx="0">
            <a:schemeClr val="accent1"/>
          </a:fillRef>
          <a:effectRef idx="0">
            <a:schemeClr val="accent1"/>
          </a:effectRef>
          <a:fontRef idx="minor">
            <a:schemeClr val="tx1"/>
          </a:fontRef>
        </p:style>
      </p:cxnSp>
      <p:sp>
        <p:nvSpPr>
          <p:cNvPr id="26" name="Freeform 19"/>
          <p:cNvSpPr>
            <a:spLocks noEditPoints="1"/>
          </p:cNvSpPr>
          <p:nvPr/>
        </p:nvSpPr>
        <p:spPr bwMode="auto">
          <a:xfrm>
            <a:off x="4697289" y="5678183"/>
            <a:ext cx="765424" cy="552029"/>
          </a:xfrm>
          <a:custGeom>
            <a:avLst/>
            <a:gdLst>
              <a:gd name="T0" fmla="*/ 373 w 460"/>
              <a:gd name="T1" fmla="*/ 117 h 331"/>
              <a:gd name="T2" fmla="*/ 244 w 460"/>
              <a:gd name="T3" fmla="*/ 0 h 331"/>
              <a:gd name="T4" fmla="*/ 127 w 460"/>
              <a:gd name="T5" fmla="*/ 75 h 331"/>
              <a:gd name="T6" fmla="*/ 108 w 460"/>
              <a:gd name="T7" fmla="*/ 72 h 331"/>
              <a:gd name="T8" fmla="*/ 43 w 460"/>
              <a:gd name="T9" fmla="*/ 137 h 331"/>
              <a:gd name="T10" fmla="*/ 47 w 460"/>
              <a:gd name="T11" fmla="*/ 157 h 331"/>
              <a:gd name="T12" fmla="*/ 0 w 460"/>
              <a:gd name="T13" fmla="*/ 237 h 331"/>
              <a:gd name="T14" fmla="*/ 93 w 460"/>
              <a:gd name="T15" fmla="*/ 331 h 331"/>
              <a:gd name="T16" fmla="*/ 93 w 460"/>
              <a:gd name="T17" fmla="*/ 331 h 331"/>
              <a:gd name="T18" fmla="*/ 352 w 460"/>
              <a:gd name="T19" fmla="*/ 331 h 331"/>
              <a:gd name="T20" fmla="*/ 352 w 460"/>
              <a:gd name="T21" fmla="*/ 331 h 331"/>
              <a:gd name="T22" fmla="*/ 460 w 460"/>
              <a:gd name="T23" fmla="*/ 223 h 331"/>
              <a:gd name="T24" fmla="*/ 373 w 460"/>
              <a:gd name="T25" fmla="*/ 117 h 331"/>
              <a:gd name="T26" fmla="*/ 352 w 460"/>
              <a:gd name="T27" fmla="*/ 302 h 331"/>
              <a:gd name="T28" fmla="*/ 352 w 460"/>
              <a:gd name="T29" fmla="*/ 302 h 331"/>
              <a:gd name="T30" fmla="*/ 93 w 460"/>
              <a:gd name="T31" fmla="*/ 302 h 331"/>
              <a:gd name="T32" fmla="*/ 29 w 460"/>
              <a:gd name="T33" fmla="*/ 237 h 331"/>
              <a:gd name="T34" fmla="*/ 61 w 460"/>
              <a:gd name="T35" fmla="*/ 182 h 331"/>
              <a:gd name="T36" fmla="*/ 74 w 460"/>
              <a:gd name="T37" fmla="*/ 148 h 331"/>
              <a:gd name="T38" fmla="*/ 72 w 460"/>
              <a:gd name="T39" fmla="*/ 137 h 331"/>
              <a:gd name="T40" fmla="*/ 108 w 460"/>
              <a:gd name="T41" fmla="*/ 101 h 331"/>
              <a:gd name="T42" fmla="*/ 127 w 460"/>
              <a:gd name="T43" fmla="*/ 104 h 331"/>
              <a:gd name="T44" fmla="*/ 153 w 460"/>
              <a:gd name="T45" fmla="*/ 87 h 331"/>
              <a:gd name="T46" fmla="*/ 244 w 460"/>
              <a:gd name="T47" fmla="*/ 29 h 331"/>
              <a:gd name="T48" fmla="*/ 344 w 460"/>
              <a:gd name="T49" fmla="*/ 120 h 331"/>
              <a:gd name="T50" fmla="*/ 367 w 460"/>
              <a:gd name="T51" fmla="*/ 145 h 331"/>
              <a:gd name="T52" fmla="*/ 431 w 460"/>
              <a:gd name="T53" fmla="*/ 223 h 331"/>
              <a:gd name="T54" fmla="*/ 352 w 460"/>
              <a:gd name="T55" fmla="*/ 302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0" h="331">
                <a:moveTo>
                  <a:pt x="373" y="117"/>
                </a:moveTo>
                <a:cubicBezTo>
                  <a:pt x="366" y="51"/>
                  <a:pt x="312" y="0"/>
                  <a:pt x="244" y="0"/>
                </a:cubicBezTo>
                <a:cubicBezTo>
                  <a:pt x="192" y="0"/>
                  <a:pt x="148" y="31"/>
                  <a:pt x="127" y="75"/>
                </a:cubicBezTo>
                <a:cubicBezTo>
                  <a:pt x="121" y="73"/>
                  <a:pt x="115" y="72"/>
                  <a:pt x="108" y="72"/>
                </a:cubicBezTo>
                <a:cubicBezTo>
                  <a:pt x="72" y="72"/>
                  <a:pt x="43" y="101"/>
                  <a:pt x="43" y="137"/>
                </a:cubicBezTo>
                <a:cubicBezTo>
                  <a:pt x="43" y="144"/>
                  <a:pt x="45" y="150"/>
                  <a:pt x="47" y="157"/>
                </a:cubicBezTo>
                <a:cubicBezTo>
                  <a:pt x="19" y="173"/>
                  <a:pt x="0" y="203"/>
                  <a:pt x="0" y="237"/>
                </a:cubicBezTo>
                <a:cubicBezTo>
                  <a:pt x="0" y="289"/>
                  <a:pt x="42" y="331"/>
                  <a:pt x="93" y="331"/>
                </a:cubicBezTo>
                <a:cubicBezTo>
                  <a:pt x="93" y="331"/>
                  <a:pt x="93" y="331"/>
                  <a:pt x="93" y="331"/>
                </a:cubicBezTo>
                <a:cubicBezTo>
                  <a:pt x="352" y="331"/>
                  <a:pt x="352" y="331"/>
                  <a:pt x="352" y="331"/>
                </a:cubicBezTo>
                <a:cubicBezTo>
                  <a:pt x="352" y="331"/>
                  <a:pt x="352" y="331"/>
                  <a:pt x="352" y="331"/>
                </a:cubicBezTo>
                <a:cubicBezTo>
                  <a:pt x="412" y="331"/>
                  <a:pt x="460" y="282"/>
                  <a:pt x="460" y="223"/>
                </a:cubicBezTo>
                <a:cubicBezTo>
                  <a:pt x="460" y="170"/>
                  <a:pt x="422" y="127"/>
                  <a:pt x="373" y="117"/>
                </a:cubicBezTo>
                <a:close/>
                <a:moveTo>
                  <a:pt x="352" y="302"/>
                </a:moveTo>
                <a:cubicBezTo>
                  <a:pt x="352" y="302"/>
                  <a:pt x="352" y="302"/>
                  <a:pt x="352" y="302"/>
                </a:cubicBezTo>
                <a:cubicBezTo>
                  <a:pt x="93" y="302"/>
                  <a:pt x="93" y="302"/>
                  <a:pt x="93" y="302"/>
                </a:cubicBezTo>
                <a:cubicBezTo>
                  <a:pt x="58" y="302"/>
                  <a:pt x="29" y="273"/>
                  <a:pt x="29" y="237"/>
                </a:cubicBezTo>
                <a:cubicBezTo>
                  <a:pt x="29" y="214"/>
                  <a:pt x="41" y="193"/>
                  <a:pt x="61" y="182"/>
                </a:cubicBezTo>
                <a:cubicBezTo>
                  <a:pt x="81" y="170"/>
                  <a:pt x="82" y="168"/>
                  <a:pt x="74" y="148"/>
                </a:cubicBezTo>
                <a:cubicBezTo>
                  <a:pt x="73" y="144"/>
                  <a:pt x="72" y="140"/>
                  <a:pt x="72" y="137"/>
                </a:cubicBezTo>
                <a:cubicBezTo>
                  <a:pt x="72" y="117"/>
                  <a:pt x="88" y="101"/>
                  <a:pt x="108" y="101"/>
                </a:cubicBezTo>
                <a:cubicBezTo>
                  <a:pt x="108" y="101"/>
                  <a:pt x="117" y="100"/>
                  <a:pt x="127" y="104"/>
                </a:cubicBezTo>
                <a:cubicBezTo>
                  <a:pt x="144" y="111"/>
                  <a:pt x="146" y="104"/>
                  <a:pt x="153" y="87"/>
                </a:cubicBezTo>
                <a:cubicBezTo>
                  <a:pt x="170" y="52"/>
                  <a:pt x="206" y="29"/>
                  <a:pt x="244" y="29"/>
                </a:cubicBezTo>
                <a:cubicBezTo>
                  <a:pt x="296" y="29"/>
                  <a:pt x="339" y="68"/>
                  <a:pt x="344" y="120"/>
                </a:cubicBezTo>
                <a:cubicBezTo>
                  <a:pt x="346" y="140"/>
                  <a:pt x="346" y="140"/>
                  <a:pt x="367" y="145"/>
                </a:cubicBezTo>
                <a:cubicBezTo>
                  <a:pt x="404" y="152"/>
                  <a:pt x="431" y="185"/>
                  <a:pt x="431" y="223"/>
                </a:cubicBezTo>
                <a:cubicBezTo>
                  <a:pt x="431" y="266"/>
                  <a:pt x="396" y="302"/>
                  <a:pt x="352" y="30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solidFill>
                <a:schemeClr val="accent2"/>
              </a:solidFill>
            </a:endParaRPr>
          </a:p>
        </p:txBody>
      </p:sp>
      <p:sp>
        <p:nvSpPr>
          <p:cNvPr id="23" name="Freeform 22"/>
          <p:cNvSpPr/>
          <p:nvPr/>
        </p:nvSpPr>
        <p:spPr>
          <a:xfrm rot="11660726">
            <a:off x="1239409" y="3121344"/>
            <a:ext cx="971999" cy="971999"/>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5"/>
          </a:solidFill>
          <a:ln w="7600" cap="flat">
            <a:noFill/>
            <a:bevel/>
          </a:ln>
        </p:spPr>
      </p:sp>
      <p:sp>
        <p:nvSpPr>
          <p:cNvPr id="25" name="Freeform 24"/>
          <p:cNvSpPr/>
          <p:nvPr/>
        </p:nvSpPr>
        <p:spPr>
          <a:xfrm rot="11660726">
            <a:off x="1236840" y="2032103"/>
            <a:ext cx="972000" cy="972000"/>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1"/>
          </a:solidFill>
          <a:ln w="7600" cap="flat">
            <a:noFill/>
            <a:bevel/>
          </a:ln>
        </p:spPr>
      </p:sp>
      <p:sp>
        <p:nvSpPr>
          <p:cNvPr id="27" name="Freeform 26"/>
          <p:cNvSpPr/>
          <p:nvPr/>
        </p:nvSpPr>
        <p:spPr>
          <a:xfrm rot="11660726">
            <a:off x="1212234" y="989279"/>
            <a:ext cx="939760" cy="939760"/>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2"/>
          </a:solidFill>
          <a:ln w="7600" cap="flat">
            <a:noFill/>
            <a:bevel/>
          </a:ln>
        </p:spPr>
      </p:sp>
      <p:sp>
        <p:nvSpPr>
          <p:cNvPr id="28" name="Rectangle 27"/>
          <p:cNvSpPr/>
          <p:nvPr/>
        </p:nvSpPr>
        <p:spPr>
          <a:xfrm>
            <a:off x="2296805" y="1278150"/>
            <a:ext cx="7863194" cy="461665"/>
          </a:xfrm>
          <a:prstGeom prst="rect">
            <a:avLst/>
          </a:prstGeom>
        </p:spPr>
        <p:txBody>
          <a:bodyPr wrap="square">
            <a:spAutoFit/>
          </a:bodyPr>
          <a:lstStyle/>
          <a:p>
            <a:pPr algn="ctr"/>
            <a:r>
              <a:rPr lang="en-AU" sz="2400" b="1" dirty="0" smtClean="0">
                <a:solidFill>
                  <a:schemeClr val="bg1">
                    <a:lumMod val="95000"/>
                  </a:schemeClr>
                </a:solidFill>
                <a:latin typeface="Source Sans Pro Light" panose="020B0403030403020204" pitchFamily="34" charset="0"/>
              </a:rPr>
              <a:t>Vendor takes care of provisioning and management of servers.</a:t>
            </a:r>
            <a:endParaRPr lang="id-ID" sz="2400" b="1" dirty="0">
              <a:solidFill>
                <a:schemeClr val="accent2"/>
              </a:solidFill>
              <a:latin typeface="Source Sans Pro Light" panose="020B0403030403020204" pitchFamily="34" charset="0"/>
            </a:endParaRPr>
          </a:p>
        </p:txBody>
      </p:sp>
      <p:sp>
        <p:nvSpPr>
          <p:cNvPr id="29" name="Rectangle 28"/>
          <p:cNvSpPr/>
          <p:nvPr/>
        </p:nvSpPr>
        <p:spPr>
          <a:xfrm>
            <a:off x="2307949" y="2338361"/>
            <a:ext cx="8871457" cy="461665"/>
          </a:xfrm>
          <a:prstGeom prst="rect">
            <a:avLst/>
          </a:prstGeom>
        </p:spPr>
        <p:txBody>
          <a:bodyPr wrap="square">
            <a:spAutoFit/>
          </a:bodyPr>
          <a:lstStyle/>
          <a:p>
            <a:pPr algn="ctr"/>
            <a:r>
              <a:rPr lang="en-AU" sz="2400" b="1" dirty="0" smtClean="0">
                <a:solidFill>
                  <a:schemeClr val="bg1">
                    <a:lumMod val="95000"/>
                  </a:schemeClr>
                </a:solidFill>
                <a:latin typeface="Source Sans Pro Light" panose="020B0403030403020204" pitchFamily="34" charset="0"/>
              </a:rPr>
              <a:t>Vendor is responsible for capacity provisioning and automated scaling.</a:t>
            </a:r>
            <a:endParaRPr lang="id-ID" sz="2400" b="1" dirty="0">
              <a:solidFill>
                <a:schemeClr val="accent2"/>
              </a:solidFill>
              <a:latin typeface="Source Sans Pro Light" panose="020B0403030403020204" pitchFamily="34" charset="0"/>
            </a:endParaRPr>
          </a:p>
        </p:txBody>
      </p:sp>
      <p:sp>
        <p:nvSpPr>
          <p:cNvPr id="30" name="Rectangle 29"/>
          <p:cNvSpPr/>
          <p:nvPr/>
        </p:nvSpPr>
        <p:spPr>
          <a:xfrm>
            <a:off x="2296804" y="3377395"/>
            <a:ext cx="9493853" cy="461665"/>
          </a:xfrm>
          <a:prstGeom prst="rect">
            <a:avLst/>
          </a:prstGeom>
        </p:spPr>
        <p:txBody>
          <a:bodyPr wrap="square">
            <a:spAutoFit/>
          </a:bodyPr>
          <a:lstStyle/>
          <a:p>
            <a:pPr algn="ctr"/>
            <a:r>
              <a:rPr lang="en-AU" sz="2400" b="1" dirty="0" smtClean="0">
                <a:solidFill>
                  <a:schemeClr val="bg1">
                    <a:lumMod val="95000"/>
                  </a:schemeClr>
                </a:solidFill>
                <a:latin typeface="Source Sans Pro Light" panose="020B0403030403020204" pitchFamily="34" charset="0"/>
              </a:rPr>
              <a:t>Moving away from servers and infrastructure </a:t>
            </a:r>
            <a:r>
              <a:rPr lang="en-AU" sz="2400" b="1" smtClean="0">
                <a:solidFill>
                  <a:schemeClr val="bg1">
                    <a:lumMod val="95000"/>
                  </a:schemeClr>
                </a:solidFill>
                <a:latin typeface="Source Sans Pro Light" panose="020B0403030403020204" pitchFamily="34" charset="0"/>
              </a:rPr>
              <a:t>concerns should be your goal.</a:t>
            </a:r>
            <a:endParaRPr lang="id-ID" sz="2400" b="1" dirty="0">
              <a:solidFill>
                <a:schemeClr val="accent2"/>
              </a:solidFill>
              <a:latin typeface="Source Sans Pro Light" panose="020B0403030403020204" pitchFamily="34" charset="0"/>
            </a:endParaRPr>
          </a:p>
        </p:txBody>
      </p:sp>
    </p:spTree>
    <p:extLst>
      <p:ext uri="{BB962C8B-B14F-4D97-AF65-F5344CB8AC3E}">
        <p14:creationId xmlns:p14="http://schemas.microsoft.com/office/powerpoint/2010/main" val="1328201664"/>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49"/>
                                        </p:tgtEl>
                                        <p:attrNameLst>
                                          <p:attrName>style.visibility</p:attrName>
                                        </p:attrNameLst>
                                      </p:cBhvr>
                                      <p:to>
                                        <p:strVal val="visible"/>
                                      </p:to>
                                    </p:set>
                                    <p:anim calcmode="lin" valueType="num">
                                      <p:cBhvr additive="base">
                                        <p:cTn id="11" dur="500" fill="hold"/>
                                        <p:tgtEl>
                                          <p:spTgt spid="49"/>
                                        </p:tgtEl>
                                        <p:attrNameLst>
                                          <p:attrName>ppt_x</p:attrName>
                                        </p:attrNameLst>
                                      </p:cBhvr>
                                      <p:tavLst>
                                        <p:tav tm="0">
                                          <p:val>
                                            <p:strVal val="#ppt_x"/>
                                          </p:val>
                                        </p:tav>
                                        <p:tav tm="100000">
                                          <p:val>
                                            <p:strVal val="#ppt_x"/>
                                          </p:val>
                                        </p:tav>
                                      </p:tavLst>
                                    </p:anim>
                                    <p:anim calcmode="lin" valueType="num">
                                      <p:cBhvr additive="base">
                                        <p:cTn id="12" dur="500" fill="hold"/>
                                        <p:tgtEl>
                                          <p:spTgt spid="49"/>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4"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additive="base">
                                        <p:cTn id="16" dur="500" fill="hold"/>
                                        <p:tgtEl>
                                          <p:spTgt spid="3"/>
                                        </p:tgtEl>
                                        <p:attrNameLst>
                                          <p:attrName>ppt_x</p:attrName>
                                        </p:attrNameLst>
                                      </p:cBhvr>
                                      <p:tavLst>
                                        <p:tav tm="0">
                                          <p:val>
                                            <p:strVal val="#ppt_x"/>
                                          </p:val>
                                        </p:tav>
                                        <p:tav tm="100000">
                                          <p:val>
                                            <p:strVal val="#ppt_x"/>
                                          </p:val>
                                        </p:tav>
                                      </p:tavLst>
                                    </p:anim>
                                    <p:anim calcmode="lin" valueType="num">
                                      <p:cBhvr additive="base">
                                        <p:cTn id="17" dur="500" fill="hold"/>
                                        <p:tgtEl>
                                          <p:spTgt spid="3"/>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4" fill="hold" grpId="0" nodeType="afterEffect">
                                  <p:stCondLst>
                                    <p:cond delay="0"/>
                                  </p:stCondLst>
                                  <p:childTnLst>
                                    <p:set>
                                      <p:cBhvr>
                                        <p:cTn id="20" dur="1" fill="hold">
                                          <p:stCondLst>
                                            <p:cond delay="0"/>
                                          </p:stCondLst>
                                        </p:cTn>
                                        <p:tgtEl>
                                          <p:spTgt spid="45"/>
                                        </p:tgtEl>
                                        <p:attrNameLst>
                                          <p:attrName>style.visibility</p:attrName>
                                        </p:attrNameLst>
                                      </p:cBhvr>
                                      <p:to>
                                        <p:strVal val="visible"/>
                                      </p:to>
                                    </p:set>
                                    <p:anim calcmode="lin" valueType="num">
                                      <p:cBhvr additive="base">
                                        <p:cTn id="21" dur="500" fill="hold"/>
                                        <p:tgtEl>
                                          <p:spTgt spid="45"/>
                                        </p:tgtEl>
                                        <p:attrNameLst>
                                          <p:attrName>ppt_x</p:attrName>
                                        </p:attrNameLst>
                                      </p:cBhvr>
                                      <p:tavLst>
                                        <p:tav tm="0">
                                          <p:val>
                                            <p:strVal val="#ppt_x"/>
                                          </p:val>
                                        </p:tav>
                                        <p:tav tm="100000">
                                          <p:val>
                                            <p:strVal val="#ppt_x"/>
                                          </p:val>
                                        </p:tav>
                                      </p:tavLst>
                                    </p:anim>
                                    <p:anim calcmode="lin" valueType="num">
                                      <p:cBhvr additive="base">
                                        <p:cTn id="22" dur="500" fill="hold"/>
                                        <p:tgtEl>
                                          <p:spTgt spid="45"/>
                                        </p:tgtEl>
                                        <p:attrNameLst>
                                          <p:attrName>ppt_y</p:attrName>
                                        </p:attrNameLst>
                                      </p:cBhvr>
                                      <p:tavLst>
                                        <p:tav tm="0">
                                          <p:val>
                                            <p:strVal val="1+#ppt_h/2"/>
                                          </p:val>
                                        </p:tav>
                                        <p:tav tm="100000">
                                          <p:val>
                                            <p:strVal val="#ppt_y"/>
                                          </p:val>
                                        </p:tav>
                                      </p:tavLst>
                                    </p:anim>
                                  </p:childTnLst>
                                </p:cTn>
                              </p:par>
                            </p:childTnLst>
                          </p:cTn>
                        </p:par>
                        <p:par>
                          <p:cTn id="23" fill="hold">
                            <p:stCondLst>
                              <p:cond delay="2000"/>
                            </p:stCondLst>
                            <p:childTnLst>
                              <p:par>
                                <p:cTn id="24" presetID="2" presetClass="entr" presetSubtype="4" fill="hold" grpId="0" nodeType="afterEffect">
                                  <p:stCondLst>
                                    <p:cond delay="0"/>
                                  </p:stCondLst>
                                  <p:childTnLst>
                                    <p:set>
                                      <p:cBhvr>
                                        <p:cTn id="25" dur="1" fill="hold">
                                          <p:stCondLst>
                                            <p:cond delay="0"/>
                                          </p:stCondLst>
                                        </p:cTn>
                                        <p:tgtEl>
                                          <p:spTgt spid="46"/>
                                        </p:tgtEl>
                                        <p:attrNameLst>
                                          <p:attrName>style.visibility</p:attrName>
                                        </p:attrNameLst>
                                      </p:cBhvr>
                                      <p:to>
                                        <p:strVal val="visible"/>
                                      </p:to>
                                    </p:set>
                                    <p:anim calcmode="lin" valueType="num">
                                      <p:cBhvr additive="base">
                                        <p:cTn id="26" dur="500" fill="hold"/>
                                        <p:tgtEl>
                                          <p:spTgt spid="46"/>
                                        </p:tgtEl>
                                        <p:attrNameLst>
                                          <p:attrName>ppt_x</p:attrName>
                                        </p:attrNameLst>
                                      </p:cBhvr>
                                      <p:tavLst>
                                        <p:tav tm="0">
                                          <p:val>
                                            <p:strVal val="#ppt_x"/>
                                          </p:val>
                                        </p:tav>
                                        <p:tav tm="100000">
                                          <p:val>
                                            <p:strVal val="#ppt_x"/>
                                          </p:val>
                                        </p:tav>
                                      </p:tavLst>
                                    </p:anim>
                                    <p:anim calcmode="lin" valueType="num">
                                      <p:cBhvr additive="base">
                                        <p:cTn id="27" dur="500" fill="hold"/>
                                        <p:tgtEl>
                                          <p:spTgt spid="46"/>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4" fill="hold" grpId="0" nodeType="afterEffect">
                                  <p:stCondLst>
                                    <p:cond delay="0"/>
                                  </p:stCondLst>
                                  <p:childTnLst>
                                    <p:set>
                                      <p:cBhvr>
                                        <p:cTn id="30" dur="1" fill="hold">
                                          <p:stCondLst>
                                            <p:cond delay="0"/>
                                          </p:stCondLst>
                                        </p:cTn>
                                        <p:tgtEl>
                                          <p:spTgt spid="47"/>
                                        </p:tgtEl>
                                        <p:attrNameLst>
                                          <p:attrName>style.visibility</p:attrName>
                                        </p:attrNameLst>
                                      </p:cBhvr>
                                      <p:to>
                                        <p:strVal val="visible"/>
                                      </p:to>
                                    </p:set>
                                    <p:anim calcmode="lin" valueType="num">
                                      <p:cBhvr additive="base">
                                        <p:cTn id="31" dur="500" fill="hold"/>
                                        <p:tgtEl>
                                          <p:spTgt spid="47"/>
                                        </p:tgtEl>
                                        <p:attrNameLst>
                                          <p:attrName>ppt_x</p:attrName>
                                        </p:attrNameLst>
                                      </p:cBhvr>
                                      <p:tavLst>
                                        <p:tav tm="0">
                                          <p:val>
                                            <p:strVal val="#ppt_x"/>
                                          </p:val>
                                        </p:tav>
                                        <p:tav tm="100000">
                                          <p:val>
                                            <p:strVal val="#ppt_x"/>
                                          </p:val>
                                        </p:tav>
                                      </p:tavLst>
                                    </p:anim>
                                    <p:anim calcmode="lin" valueType="num">
                                      <p:cBhvr additive="base">
                                        <p:cTn id="32" dur="500" fill="hold"/>
                                        <p:tgtEl>
                                          <p:spTgt spid="47"/>
                                        </p:tgtEl>
                                        <p:attrNameLst>
                                          <p:attrName>ppt_y</p:attrName>
                                        </p:attrNameLst>
                                      </p:cBhvr>
                                      <p:tavLst>
                                        <p:tav tm="0">
                                          <p:val>
                                            <p:strVal val="1+#ppt_h/2"/>
                                          </p:val>
                                        </p:tav>
                                        <p:tav tm="100000">
                                          <p:val>
                                            <p:strVal val="#ppt_y"/>
                                          </p:val>
                                        </p:tav>
                                      </p:tavLst>
                                    </p:anim>
                                  </p:childTnLst>
                                </p:cTn>
                              </p:par>
                            </p:childTnLst>
                          </p:cTn>
                        </p:par>
                        <p:par>
                          <p:cTn id="33" fill="hold">
                            <p:stCondLst>
                              <p:cond delay="3000"/>
                            </p:stCondLst>
                            <p:childTnLst>
                              <p:par>
                                <p:cTn id="34" presetID="2" presetClass="entr" presetSubtype="4" fill="hold" grpId="0" nodeType="afterEffect">
                                  <p:stCondLst>
                                    <p:cond delay="0"/>
                                  </p:stCondLst>
                                  <p:childTnLst>
                                    <p:set>
                                      <p:cBhvr>
                                        <p:cTn id="35" dur="1" fill="hold">
                                          <p:stCondLst>
                                            <p:cond delay="0"/>
                                          </p:stCondLst>
                                        </p:cTn>
                                        <p:tgtEl>
                                          <p:spTgt spid="48"/>
                                        </p:tgtEl>
                                        <p:attrNameLst>
                                          <p:attrName>style.visibility</p:attrName>
                                        </p:attrNameLst>
                                      </p:cBhvr>
                                      <p:to>
                                        <p:strVal val="visible"/>
                                      </p:to>
                                    </p:set>
                                    <p:anim calcmode="lin" valueType="num">
                                      <p:cBhvr additive="base">
                                        <p:cTn id="36" dur="500" fill="hold"/>
                                        <p:tgtEl>
                                          <p:spTgt spid="48"/>
                                        </p:tgtEl>
                                        <p:attrNameLst>
                                          <p:attrName>ppt_x</p:attrName>
                                        </p:attrNameLst>
                                      </p:cBhvr>
                                      <p:tavLst>
                                        <p:tav tm="0">
                                          <p:val>
                                            <p:strVal val="#ppt_x"/>
                                          </p:val>
                                        </p:tav>
                                        <p:tav tm="100000">
                                          <p:val>
                                            <p:strVal val="#ppt_x"/>
                                          </p:val>
                                        </p:tav>
                                      </p:tavLst>
                                    </p:anim>
                                    <p:anim calcmode="lin" valueType="num">
                                      <p:cBhvr additive="base">
                                        <p:cTn id="37" dur="500" fill="hold"/>
                                        <p:tgtEl>
                                          <p:spTgt spid="48"/>
                                        </p:tgtEl>
                                        <p:attrNameLst>
                                          <p:attrName>ppt_y</p:attrName>
                                        </p:attrNameLst>
                                      </p:cBhvr>
                                      <p:tavLst>
                                        <p:tav tm="0">
                                          <p:val>
                                            <p:strVal val="1+#ppt_h/2"/>
                                          </p:val>
                                        </p:tav>
                                        <p:tav tm="100000">
                                          <p:val>
                                            <p:strVal val="#ppt_y"/>
                                          </p:val>
                                        </p:tav>
                                      </p:tavLst>
                                    </p:anim>
                                  </p:childTnLst>
                                </p:cTn>
                              </p:par>
                            </p:childTnLst>
                          </p:cTn>
                        </p:par>
                        <p:par>
                          <p:cTn id="38" fill="hold">
                            <p:stCondLst>
                              <p:cond delay="3500"/>
                            </p:stCondLst>
                            <p:childTnLst>
                              <p:par>
                                <p:cTn id="39" presetID="22" presetClass="entr" presetSubtype="4" fill="hold" nodeType="afterEffect">
                                  <p:stCondLst>
                                    <p:cond delay="0"/>
                                  </p:stCondLst>
                                  <p:childTnLst>
                                    <p:set>
                                      <p:cBhvr>
                                        <p:cTn id="40" dur="1" fill="hold">
                                          <p:stCondLst>
                                            <p:cond delay="0"/>
                                          </p:stCondLst>
                                        </p:cTn>
                                        <p:tgtEl>
                                          <p:spTgt spid="78"/>
                                        </p:tgtEl>
                                        <p:attrNameLst>
                                          <p:attrName>style.visibility</p:attrName>
                                        </p:attrNameLst>
                                      </p:cBhvr>
                                      <p:to>
                                        <p:strVal val="visible"/>
                                      </p:to>
                                    </p:set>
                                    <p:animEffect transition="in" filter="wipe(down)">
                                      <p:cBhvr>
                                        <p:cTn id="41" dur="500"/>
                                        <p:tgtEl>
                                          <p:spTgt spid="78"/>
                                        </p:tgtEl>
                                      </p:cBhvr>
                                    </p:animEffect>
                                  </p:childTnLst>
                                </p:cTn>
                              </p:par>
                            </p:childTnLst>
                          </p:cTn>
                        </p:par>
                        <p:par>
                          <p:cTn id="42" fill="hold">
                            <p:stCondLst>
                              <p:cond delay="4000"/>
                            </p:stCondLst>
                            <p:childTnLst>
                              <p:par>
                                <p:cTn id="43" presetID="22" presetClass="entr" presetSubtype="2" fill="hold" nodeType="afterEffect">
                                  <p:stCondLst>
                                    <p:cond delay="0"/>
                                  </p:stCondLst>
                                  <p:childTnLst>
                                    <p:set>
                                      <p:cBhvr>
                                        <p:cTn id="44" dur="1" fill="hold">
                                          <p:stCondLst>
                                            <p:cond delay="0"/>
                                          </p:stCondLst>
                                        </p:cTn>
                                        <p:tgtEl>
                                          <p:spTgt spid="76"/>
                                        </p:tgtEl>
                                        <p:attrNameLst>
                                          <p:attrName>style.visibility</p:attrName>
                                        </p:attrNameLst>
                                      </p:cBhvr>
                                      <p:to>
                                        <p:strVal val="visible"/>
                                      </p:to>
                                    </p:set>
                                    <p:animEffect transition="in" filter="wipe(right)">
                                      <p:cBhvr>
                                        <p:cTn id="45" dur="500"/>
                                        <p:tgtEl>
                                          <p:spTgt spid="76"/>
                                        </p:tgtEl>
                                      </p:cBhvr>
                                    </p:animEffect>
                                  </p:childTnLst>
                                </p:cTn>
                              </p:par>
                            </p:childTnLst>
                          </p:cTn>
                        </p:par>
                        <p:par>
                          <p:cTn id="46" fill="hold">
                            <p:stCondLst>
                              <p:cond delay="4500"/>
                            </p:stCondLst>
                            <p:childTnLst>
                              <p:par>
                                <p:cTn id="47" presetID="22" presetClass="entr" presetSubtype="4" fill="hold" nodeType="afterEffect">
                                  <p:stCondLst>
                                    <p:cond delay="0"/>
                                  </p:stCondLst>
                                  <p:childTnLst>
                                    <p:set>
                                      <p:cBhvr>
                                        <p:cTn id="48" dur="1" fill="hold">
                                          <p:stCondLst>
                                            <p:cond delay="0"/>
                                          </p:stCondLst>
                                        </p:cTn>
                                        <p:tgtEl>
                                          <p:spTgt spid="81"/>
                                        </p:tgtEl>
                                        <p:attrNameLst>
                                          <p:attrName>style.visibility</p:attrName>
                                        </p:attrNameLst>
                                      </p:cBhvr>
                                      <p:to>
                                        <p:strVal val="visible"/>
                                      </p:to>
                                    </p:set>
                                    <p:animEffect transition="in" filter="wipe(down)">
                                      <p:cBhvr>
                                        <p:cTn id="49" dur="500"/>
                                        <p:tgtEl>
                                          <p:spTgt spid="81"/>
                                        </p:tgtEl>
                                      </p:cBhvr>
                                    </p:animEffect>
                                  </p:childTnLst>
                                </p:cTn>
                              </p:par>
                            </p:childTnLst>
                          </p:cTn>
                        </p:par>
                        <p:par>
                          <p:cTn id="50" fill="hold">
                            <p:stCondLst>
                              <p:cond delay="5000"/>
                            </p:stCondLst>
                            <p:childTnLst>
                              <p:par>
                                <p:cTn id="51" presetID="10" presetClass="entr" presetSubtype="0" fill="hold" grpId="0" nodeType="afterEffect">
                                  <p:stCondLst>
                                    <p:cond delay="0"/>
                                  </p:stCondLst>
                                  <p:childTnLst>
                                    <p:set>
                                      <p:cBhvr>
                                        <p:cTn id="52" dur="1" fill="hold">
                                          <p:stCondLst>
                                            <p:cond delay="0"/>
                                          </p:stCondLst>
                                        </p:cTn>
                                        <p:tgtEl>
                                          <p:spTgt spid="24"/>
                                        </p:tgtEl>
                                        <p:attrNameLst>
                                          <p:attrName>style.visibility</p:attrName>
                                        </p:attrNameLst>
                                      </p:cBhvr>
                                      <p:to>
                                        <p:strVal val="visible"/>
                                      </p:to>
                                    </p:set>
                                    <p:animEffect transition="in" filter="fade">
                                      <p:cBhvr>
                                        <p:cTn id="5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3" grpId="0" animBg="1"/>
      <p:bldP spid="45" grpId="0" animBg="1"/>
      <p:bldP spid="46" grpId="0" animBg="1"/>
      <p:bldP spid="47" grpId="0" animBg="1"/>
      <p:bldP spid="48" grpId="0" animBg="1"/>
      <p:bldP spid="4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41" name="Rectangle 40"/>
          <p:cNvSpPr/>
          <p:nvPr/>
        </p:nvSpPr>
        <p:spPr>
          <a:xfrm>
            <a:off x="0" y="6283842"/>
            <a:ext cx="12192000" cy="574158"/>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1" name="Freeform 150"/>
          <p:cNvSpPr/>
          <p:nvPr/>
        </p:nvSpPr>
        <p:spPr>
          <a:xfrm>
            <a:off x="5613739" y="6271827"/>
            <a:ext cx="2450273" cy="574158"/>
          </a:xfrm>
          <a:custGeom>
            <a:avLst/>
            <a:gdLst>
              <a:gd name="connsiteX0" fmla="*/ 0 w 2450273"/>
              <a:gd name="connsiteY0" fmla="*/ 0 h 574158"/>
              <a:gd name="connsiteX1" fmla="*/ 2450273 w 2450273"/>
              <a:gd name="connsiteY1" fmla="*/ 0 h 574158"/>
              <a:gd name="connsiteX2" fmla="*/ 2450273 w 2450273"/>
              <a:gd name="connsiteY2" fmla="*/ 574158 h 574158"/>
              <a:gd name="connsiteX3" fmla="*/ 451564 w 2450273"/>
              <a:gd name="connsiteY3" fmla="*/ 574158 h 574158"/>
              <a:gd name="connsiteX4" fmla="*/ 0 w 2450273"/>
              <a:gd name="connsiteY4" fmla="*/ 0 h 574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0273" h="574158">
                <a:moveTo>
                  <a:pt x="0" y="0"/>
                </a:moveTo>
                <a:lnTo>
                  <a:pt x="2450273" y="0"/>
                </a:lnTo>
                <a:lnTo>
                  <a:pt x="2450273" y="574158"/>
                </a:lnTo>
                <a:lnTo>
                  <a:pt x="451564" y="574158"/>
                </a:lnTo>
                <a:lnTo>
                  <a:pt x="0" y="0"/>
                </a:lnTo>
                <a:close/>
              </a:path>
            </a:pathLst>
          </a:cu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0" name="Freeform 149"/>
          <p:cNvSpPr/>
          <p:nvPr/>
        </p:nvSpPr>
        <p:spPr>
          <a:xfrm>
            <a:off x="5896116" y="6271827"/>
            <a:ext cx="2450273" cy="574158"/>
          </a:xfrm>
          <a:custGeom>
            <a:avLst/>
            <a:gdLst>
              <a:gd name="connsiteX0" fmla="*/ 0 w 2450273"/>
              <a:gd name="connsiteY0" fmla="*/ 0 h 574158"/>
              <a:gd name="connsiteX1" fmla="*/ 2450273 w 2450273"/>
              <a:gd name="connsiteY1" fmla="*/ 0 h 574158"/>
              <a:gd name="connsiteX2" fmla="*/ 2450273 w 2450273"/>
              <a:gd name="connsiteY2" fmla="*/ 574158 h 574158"/>
              <a:gd name="connsiteX3" fmla="*/ 451564 w 2450273"/>
              <a:gd name="connsiteY3" fmla="*/ 574158 h 574158"/>
              <a:gd name="connsiteX4" fmla="*/ 0 w 2450273"/>
              <a:gd name="connsiteY4" fmla="*/ 0 h 574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0273" h="574158">
                <a:moveTo>
                  <a:pt x="0" y="0"/>
                </a:moveTo>
                <a:lnTo>
                  <a:pt x="2450273" y="0"/>
                </a:lnTo>
                <a:lnTo>
                  <a:pt x="2450273" y="574158"/>
                </a:lnTo>
                <a:lnTo>
                  <a:pt x="451564" y="574158"/>
                </a:lnTo>
                <a:lnTo>
                  <a:pt x="0" y="0"/>
                </a:lnTo>
                <a:close/>
              </a:path>
            </a:pathLst>
          </a:cu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9" name="Freeform 148"/>
          <p:cNvSpPr/>
          <p:nvPr/>
        </p:nvSpPr>
        <p:spPr>
          <a:xfrm>
            <a:off x="6199748" y="6271827"/>
            <a:ext cx="2450273" cy="574158"/>
          </a:xfrm>
          <a:custGeom>
            <a:avLst/>
            <a:gdLst>
              <a:gd name="connsiteX0" fmla="*/ 0 w 2450273"/>
              <a:gd name="connsiteY0" fmla="*/ 0 h 574158"/>
              <a:gd name="connsiteX1" fmla="*/ 2450273 w 2450273"/>
              <a:gd name="connsiteY1" fmla="*/ 0 h 574158"/>
              <a:gd name="connsiteX2" fmla="*/ 2450273 w 2450273"/>
              <a:gd name="connsiteY2" fmla="*/ 574158 h 574158"/>
              <a:gd name="connsiteX3" fmla="*/ 451564 w 2450273"/>
              <a:gd name="connsiteY3" fmla="*/ 574158 h 574158"/>
              <a:gd name="connsiteX4" fmla="*/ 0 w 2450273"/>
              <a:gd name="connsiteY4" fmla="*/ 0 h 574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0273" h="574158">
                <a:moveTo>
                  <a:pt x="0" y="0"/>
                </a:moveTo>
                <a:lnTo>
                  <a:pt x="2450273" y="0"/>
                </a:lnTo>
                <a:lnTo>
                  <a:pt x="2450273" y="574158"/>
                </a:lnTo>
                <a:lnTo>
                  <a:pt x="451564" y="574158"/>
                </a:lnTo>
                <a:lnTo>
                  <a:pt x="0" y="0"/>
                </a:lnTo>
                <a:close/>
              </a:path>
            </a:pathLst>
          </a:cu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 name="TextBox 2"/>
          <p:cNvSpPr txBox="1"/>
          <p:nvPr/>
        </p:nvSpPr>
        <p:spPr>
          <a:xfrm>
            <a:off x="3229736" y="680759"/>
            <a:ext cx="5732660" cy="830997"/>
          </a:xfrm>
          <a:prstGeom prst="rect">
            <a:avLst/>
          </a:prstGeom>
          <a:noFill/>
        </p:spPr>
        <p:txBody>
          <a:bodyPr wrap="none" rtlCol="0">
            <a:spAutoFit/>
          </a:bodyPr>
          <a:lstStyle/>
          <a:p>
            <a:pPr algn="ctr"/>
            <a:r>
              <a:rPr lang="id-ID" sz="4800" dirty="0" err="1" smtClean="0">
                <a:solidFill>
                  <a:schemeClr val="bg1"/>
                </a:solidFill>
                <a:latin typeface="+mj-lt"/>
              </a:rPr>
              <a:t>A</a:t>
            </a:r>
            <a:r>
              <a:rPr lang="id-ID" sz="4800" dirty="0" smtClean="0">
                <a:solidFill>
                  <a:schemeClr val="bg1"/>
                </a:solidFill>
                <a:latin typeface="+mj-lt"/>
              </a:rPr>
              <a:t> </a:t>
            </a:r>
            <a:r>
              <a:rPr lang="id-ID" sz="4800" dirty="0" err="1" smtClean="0">
                <a:solidFill>
                  <a:schemeClr val="bg1"/>
                </a:solidFill>
                <a:latin typeface="+mj-lt"/>
              </a:rPr>
              <a:t>brief</a:t>
            </a:r>
            <a:r>
              <a:rPr lang="id-ID" sz="4800" dirty="0" smtClean="0">
                <a:solidFill>
                  <a:schemeClr val="bg1"/>
                </a:solidFill>
                <a:latin typeface="+mj-lt"/>
              </a:rPr>
              <a:t> </a:t>
            </a:r>
            <a:r>
              <a:rPr lang="id-ID" sz="4800" dirty="0" err="1" smtClean="0">
                <a:solidFill>
                  <a:schemeClr val="bg1"/>
                </a:solidFill>
                <a:latin typeface="+mj-lt"/>
              </a:rPr>
              <a:t>history</a:t>
            </a:r>
            <a:r>
              <a:rPr lang="id-ID" sz="4800" dirty="0" smtClean="0">
                <a:solidFill>
                  <a:schemeClr val="bg1"/>
                </a:solidFill>
                <a:latin typeface="+mj-lt"/>
              </a:rPr>
              <a:t> </a:t>
            </a:r>
            <a:r>
              <a:rPr lang="id-ID" sz="4800" dirty="0" err="1" smtClean="0">
                <a:solidFill>
                  <a:schemeClr val="bg1"/>
                </a:solidFill>
                <a:latin typeface="+mj-lt"/>
              </a:rPr>
              <a:t>of</a:t>
            </a:r>
            <a:r>
              <a:rPr lang="id-ID" sz="4800" dirty="0" smtClean="0">
                <a:solidFill>
                  <a:schemeClr val="bg1"/>
                </a:solidFill>
                <a:latin typeface="+mj-lt"/>
              </a:rPr>
              <a:t> </a:t>
            </a:r>
            <a:r>
              <a:rPr lang="id-ID" sz="4800" dirty="0" err="1" smtClean="0">
                <a:solidFill>
                  <a:schemeClr val="bg1"/>
                </a:solidFill>
                <a:latin typeface="+mj-lt"/>
              </a:rPr>
              <a:t>cloud</a:t>
            </a:r>
            <a:endParaRPr lang="en-US" sz="4800" dirty="0">
              <a:solidFill>
                <a:schemeClr val="bg1"/>
              </a:solidFill>
              <a:latin typeface="+mj-lt"/>
            </a:endParaRPr>
          </a:p>
        </p:txBody>
      </p:sp>
      <p:grpSp>
        <p:nvGrpSpPr>
          <p:cNvPr id="60" name="Group 59"/>
          <p:cNvGrpSpPr/>
          <p:nvPr/>
        </p:nvGrpSpPr>
        <p:grpSpPr>
          <a:xfrm>
            <a:off x="10774771" y="2376847"/>
            <a:ext cx="1417229" cy="4481153"/>
            <a:chOff x="10774771" y="2376847"/>
            <a:chExt cx="1417229" cy="4481153"/>
          </a:xfrm>
        </p:grpSpPr>
        <p:sp>
          <p:nvSpPr>
            <p:cNvPr id="9" name="Rectangle 5"/>
            <p:cNvSpPr>
              <a:spLocks noChangeArrowheads="1"/>
            </p:cNvSpPr>
            <p:nvPr/>
          </p:nvSpPr>
          <p:spPr bwMode="auto">
            <a:xfrm>
              <a:off x="11245724" y="2923196"/>
              <a:ext cx="946276" cy="3934804"/>
            </a:xfrm>
            <a:prstGeom prst="rect">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6"/>
            <p:cNvSpPr>
              <a:spLocks/>
            </p:cNvSpPr>
            <p:nvPr/>
          </p:nvSpPr>
          <p:spPr bwMode="auto">
            <a:xfrm>
              <a:off x="10774771" y="2376847"/>
              <a:ext cx="470953" cy="1099254"/>
            </a:xfrm>
            <a:custGeom>
              <a:avLst/>
              <a:gdLst>
                <a:gd name="T0" fmla="*/ 431 w 431"/>
                <a:gd name="T1" fmla="*/ 500 h 1006"/>
                <a:gd name="T2" fmla="*/ 0 w 431"/>
                <a:gd name="T3" fmla="*/ 0 h 1006"/>
                <a:gd name="T4" fmla="*/ 0 w 431"/>
                <a:gd name="T5" fmla="*/ 507 h 1006"/>
                <a:gd name="T6" fmla="*/ 431 w 431"/>
                <a:gd name="T7" fmla="*/ 1006 h 1006"/>
                <a:gd name="T8" fmla="*/ 431 w 431"/>
                <a:gd name="T9" fmla="*/ 500 h 1006"/>
              </a:gdLst>
              <a:ahLst/>
              <a:cxnLst>
                <a:cxn ang="0">
                  <a:pos x="T0" y="T1"/>
                </a:cxn>
                <a:cxn ang="0">
                  <a:pos x="T2" y="T3"/>
                </a:cxn>
                <a:cxn ang="0">
                  <a:pos x="T4" y="T5"/>
                </a:cxn>
                <a:cxn ang="0">
                  <a:pos x="T6" y="T7"/>
                </a:cxn>
                <a:cxn ang="0">
                  <a:pos x="T8" y="T9"/>
                </a:cxn>
              </a:cxnLst>
              <a:rect l="0" t="0" r="r" b="b"/>
              <a:pathLst>
                <a:path w="431" h="1006">
                  <a:moveTo>
                    <a:pt x="431" y="500"/>
                  </a:moveTo>
                  <a:lnTo>
                    <a:pt x="0" y="0"/>
                  </a:lnTo>
                  <a:lnTo>
                    <a:pt x="0" y="507"/>
                  </a:lnTo>
                  <a:lnTo>
                    <a:pt x="431" y="1006"/>
                  </a:lnTo>
                  <a:lnTo>
                    <a:pt x="431" y="50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7"/>
            <p:cNvSpPr>
              <a:spLocks/>
            </p:cNvSpPr>
            <p:nvPr/>
          </p:nvSpPr>
          <p:spPr bwMode="auto">
            <a:xfrm>
              <a:off x="10774771" y="2376847"/>
              <a:ext cx="1417229" cy="546349"/>
            </a:xfrm>
            <a:custGeom>
              <a:avLst/>
              <a:gdLst>
                <a:gd name="T0" fmla="*/ 864 w 1297"/>
                <a:gd name="T1" fmla="*/ 0 h 500"/>
                <a:gd name="T2" fmla="*/ 0 w 1297"/>
                <a:gd name="T3" fmla="*/ 0 h 500"/>
                <a:gd name="T4" fmla="*/ 431 w 1297"/>
                <a:gd name="T5" fmla="*/ 500 h 500"/>
                <a:gd name="T6" fmla="*/ 1297 w 1297"/>
                <a:gd name="T7" fmla="*/ 500 h 500"/>
                <a:gd name="T8" fmla="*/ 864 w 1297"/>
                <a:gd name="T9" fmla="*/ 0 h 500"/>
              </a:gdLst>
              <a:ahLst/>
              <a:cxnLst>
                <a:cxn ang="0">
                  <a:pos x="T0" y="T1"/>
                </a:cxn>
                <a:cxn ang="0">
                  <a:pos x="T2" y="T3"/>
                </a:cxn>
                <a:cxn ang="0">
                  <a:pos x="T4" y="T5"/>
                </a:cxn>
                <a:cxn ang="0">
                  <a:pos x="T6" y="T7"/>
                </a:cxn>
                <a:cxn ang="0">
                  <a:pos x="T8" y="T9"/>
                </a:cxn>
              </a:cxnLst>
              <a:rect l="0" t="0" r="r" b="b"/>
              <a:pathLst>
                <a:path w="1297" h="500">
                  <a:moveTo>
                    <a:pt x="864" y="0"/>
                  </a:moveTo>
                  <a:lnTo>
                    <a:pt x="0" y="0"/>
                  </a:lnTo>
                  <a:lnTo>
                    <a:pt x="431" y="500"/>
                  </a:lnTo>
                  <a:lnTo>
                    <a:pt x="1297" y="500"/>
                  </a:lnTo>
                  <a:lnTo>
                    <a:pt x="864" y="0"/>
                  </a:ln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8"/>
            <p:cNvSpPr>
              <a:spLocks/>
            </p:cNvSpPr>
            <p:nvPr/>
          </p:nvSpPr>
          <p:spPr bwMode="auto">
            <a:xfrm>
              <a:off x="10774771" y="2641280"/>
              <a:ext cx="470953" cy="638135"/>
            </a:xfrm>
            <a:custGeom>
              <a:avLst/>
              <a:gdLst>
                <a:gd name="T0" fmla="*/ 431 w 431"/>
                <a:gd name="T1" fmla="*/ 499 h 584"/>
                <a:gd name="T2" fmla="*/ 0 w 431"/>
                <a:gd name="T3" fmla="*/ 0 h 584"/>
                <a:gd name="T4" fmla="*/ 0 w 431"/>
                <a:gd name="T5" fmla="*/ 85 h 584"/>
                <a:gd name="T6" fmla="*/ 431 w 431"/>
                <a:gd name="T7" fmla="*/ 584 h 584"/>
                <a:gd name="T8" fmla="*/ 431 w 431"/>
                <a:gd name="T9" fmla="*/ 499 h 584"/>
              </a:gdLst>
              <a:ahLst/>
              <a:cxnLst>
                <a:cxn ang="0">
                  <a:pos x="T0" y="T1"/>
                </a:cxn>
                <a:cxn ang="0">
                  <a:pos x="T2" y="T3"/>
                </a:cxn>
                <a:cxn ang="0">
                  <a:pos x="T4" y="T5"/>
                </a:cxn>
                <a:cxn ang="0">
                  <a:pos x="T6" y="T7"/>
                </a:cxn>
                <a:cxn ang="0">
                  <a:pos x="T8" y="T9"/>
                </a:cxn>
              </a:cxnLst>
              <a:rect l="0" t="0" r="r" b="b"/>
              <a:pathLst>
                <a:path w="431" h="584">
                  <a:moveTo>
                    <a:pt x="431" y="499"/>
                  </a:moveTo>
                  <a:lnTo>
                    <a:pt x="0" y="0"/>
                  </a:lnTo>
                  <a:lnTo>
                    <a:pt x="0" y="85"/>
                  </a:lnTo>
                  <a:lnTo>
                    <a:pt x="431" y="584"/>
                  </a:lnTo>
                  <a:lnTo>
                    <a:pt x="431" y="499"/>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9"/>
            <p:cNvSpPr>
              <a:spLocks/>
            </p:cNvSpPr>
            <p:nvPr/>
          </p:nvSpPr>
          <p:spPr bwMode="auto">
            <a:xfrm>
              <a:off x="11245724" y="3088193"/>
              <a:ext cx="640321" cy="289565"/>
            </a:xfrm>
            <a:custGeom>
              <a:avLst/>
              <a:gdLst>
                <a:gd name="T0" fmla="*/ 0 w 586"/>
                <a:gd name="T1" fmla="*/ 90 h 265"/>
                <a:gd name="T2" fmla="*/ 419 w 586"/>
                <a:gd name="T3" fmla="*/ 90 h 265"/>
                <a:gd name="T4" fmla="*/ 419 w 586"/>
                <a:gd name="T5" fmla="*/ 0 h 265"/>
                <a:gd name="T6" fmla="*/ 586 w 586"/>
                <a:gd name="T7" fmla="*/ 133 h 265"/>
                <a:gd name="T8" fmla="*/ 419 w 586"/>
                <a:gd name="T9" fmla="*/ 265 h 265"/>
                <a:gd name="T10" fmla="*/ 419 w 586"/>
                <a:gd name="T11" fmla="*/ 175 h 265"/>
                <a:gd name="T12" fmla="*/ 0 w 586"/>
                <a:gd name="T13" fmla="*/ 175 h 265"/>
                <a:gd name="T14" fmla="*/ 0 w 586"/>
                <a:gd name="T15" fmla="*/ 90 h 2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6" h="265">
                  <a:moveTo>
                    <a:pt x="0" y="90"/>
                  </a:moveTo>
                  <a:lnTo>
                    <a:pt x="419" y="90"/>
                  </a:lnTo>
                  <a:lnTo>
                    <a:pt x="419" y="0"/>
                  </a:lnTo>
                  <a:lnTo>
                    <a:pt x="586" y="133"/>
                  </a:lnTo>
                  <a:lnTo>
                    <a:pt x="419" y="265"/>
                  </a:lnTo>
                  <a:lnTo>
                    <a:pt x="419" y="175"/>
                  </a:lnTo>
                  <a:lnTo>
                    <a:pt x="0" y="175"/>
                  </a:lnTo>
                  <a:lnTo>
                    <a:pt x="0" y="9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9" name="Group 58"/>
          <p:cNvGrpSpPr/>
          <p:nvPr/>
        </p:nvGrpSpPr>
        <p:grpSpPr>
          <a:xfrm>
            <a:off x="9828495" y="2930844"/>
            <a:ext cx="1417229" cy="3927156"/>
            <a:chOff x="9828495" y="2930844"/>
            <a:chExt cx="1417229" cy="3927156"/>
          </a:xfrm>
        </p:grpSpPr>
        <p:sp>
          <p:nvSpPr>
            <p:cNvPr id="14" name="Rectangle 10"/>
            <p:cNvSpPr>
              <a:spLocks noChangeArrowheads="1"/>
            </p:cNvSpPr>
            <p:nvPr/>
          </p:nvSpPr>
          <p:spPr bwMode="auto">
            <a:xfrm>
              <a:off x="10301633" y="3476101"/>
              <a:ext cx="944091" cy="3381899"/>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Freeform 11"/>
            <p:cNvSpPr>
              <a:spLocks/>
            </p:cNvSpPr>
            <p:nvPr/>
          </p:nvSpPr>
          <p:spPr bwMode="auto">
            <a:xfrm>
              <a:off x="9828495" y="2930844"/>
              <a:ext cx="473138" cy="1098161"/>
            </a:xfrm>
            <a:custGeom>
              <a:avLst/>
              <a:gdLst>
                <a:gd name="T0" fmla="*/ 433 w 433"/>
                <a:gd name="T1" fmla="*/ 499 h 1005"/>
                <a:gd name="T2" fmla="*/ 0 w 433"/>
                <a:gd name="T3" fmla="*/ 0 h 1005"/>
                <a:gd name="T4" fmla="*/ 0 w 433"/>
                <a:gd name="T5" fmla="*/ 506 h 1005"/>
                <a:gd name="T6" fmla="*/ 433 w 433"/>
                <a:gd name="T7" fmla="*/ 1005 h 1005"/>
                <a:gd name="T8" fmla="*/ 433 w 433"/>
                <a:gd name="T9" fmla="*/ 499 h 1005"/>
              </a:gdLst>
              <a:ahLst/>
              <a:cxnLst>
                <a:cxn ang="0">
                  <a:pos x="T0" y="T1"/>
                </a:cxn>
                <a:cxn ang="0">
                  <a:pos x="T2" y="T3"/>
                </a:cxn>
                <a:cxn ang="0">
                  <a:pos x="T4" y="T5"/>
                </a:cxn>
                <a:cxn ang="0">
                  <a:pos x="T6" y="T7"/>
                </a:cxn>
                <a:cxn ang="0">
                  <a:pos x="T8" y="T9"/>
                </a:cxn>
              </a:cxnLst>
              <a:rect l="0" t="0" r="r" b="b"/>
              <a:pathLst>
                <a:path w="433" h="1005">
                  <a:moveTo>
                    <a:pt x="433" y="499"/>
                  </a:moveTo>
                  <a:lnTo>
                    <a:pt x="0" y="0"/>
                  </a:lnTo>
                  <a:lnTo>
                    <a:pt x="0" y="506"/>
                  </a:lnTo>
                  <a:lnTo>
                    <a:pt x="433" y="1005"/>
                  </a:lnTo>
                  <a:lnTo>
                    <a:pt x="433" y="499"/>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12"/>
            <p:cNvSpPr>
              <a:spLocks/>
            </p:cNvSpPr>
            <p:nvPr/>
          </p:nvSpPr>
          <p:spPr bwMode="auto">
            <a:xfrm>
              <a:off x="9828495" y="2930844"/>
              <a:ext cx="1417229" cy="545256"/>
            </a:xfrm>
            <a:custGeom>
              <a:avLst/>
              <a:gdLst>
                <a:gd name="T0" fmla="*/ 866 w 1297"/>
                <a:gd name="T1" fmla="*/ 0 h 499"/>
                <a:gd name="T2" fmla="*/ 0 w 1297"/>
                <a:gd name="T3" fmla="*/ 0 h 499"/>
                <a:gd name="T4" fmla="*/ 433 w 1297"/>
                <a:gd name="T5" fmla="*/ 499 h 499"/>
                <a:gd name="T6" fmla="*/ 1297 w 1297"/>
                <a:gd name="T7" fmla="*/ 499 h 499"/>
                <a:gd name="T8" fmla="*/ 866 w 1297"/>
                <a:gd name="T9" fmla="*/ 0 h 499"/>
              </a:gdLst>
              <a:ahLst/>
              <a:cxnLst>
                <a:cxn ang="0">
                  <a:pos x="T0" y="T1"/>
                </a:cxn>
                <a:cxn ang="0">
                  <a:pos x="T2" y="T3"/>
                </a:cxn>
                <a:cxn ang="0">
                  <a:pos x="T4" y="T5"/>
                </a:cxn>
                <a:cxn ang="0">
                  <a:pos x="T6" y="T7"/>
                </a:cxn>
                <a:cxn ang="0">
                  <a:pos x="T8" y="T9"/>
                </a:cxn>
              </a:cxnLst>
              <a:rect l="0" t="0" r="r" b="b"/>
              <a:pathLst>
                <a:path w="1297" h="499">
                  <a:moveTo>
                    <a:pt x="866" y="0"/>
                  </a:moveTo>
                  <a:lnTo>
                    <a:pt x="0" y="0"/>
                  </a:lnTo>
                  <a:lnTo>
                    <a:pt x="433" y="499"/>
                  </a:lnTo>
                  <a:lnTo>
                    <a:pt x="1297" y="499"/>
                  </a:lnTo>
                  <a:lnTo>
                    <a:pt x="866" y="0"/>
                  </a:ln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13"/>
            <p:cNvSpPr>
              <a:spLocks/>
            </p:cNvSpPr>
            <p:nvPr/>
          </p:nvSpPr>
          <p:spPr bwMode="auto">
            <a:xfrm>
              <a:off x="9828495" y="3194185"/>
              <a:ext cx="473138" cy="638135"/>
            </a:xfrm>
            <a:custGeom>
              <a:avLst/>
              <a:gdLst>
                <a:gd name="T0" fmla="*/ 433 w 433"/>
                <a:gd name="T1" fmla="*/ 499 h 584"/>
                <a:gd name="T2" fmla="*/ 0 w 433"/>
                <a:gd name="T3" fmla="*/ 0 h 584"/>
                <a:gd name="T4" fmla="*/ 0 w 433"/>
                <a:gd name="T5" fmla="*/ 88 h 584"/>
                <a:gd name="T6" fmla="*/ 433 w 433"/>
                <a:gd name="T7" fmla="*/ 584 h 584"/>
                <a:gd name="T8" fmla="*/ 433 w 433"/>
                <a:gd name="T9" fmla="*/ 499 h 584"/>
              </a:gdLst>
              <a:ahLst/>
              <a:cxnLst>
                <a:cxn ang="0">
                  <a:pos x="T0" y="T1"/>
                </a:cxn>
                <a:cxn ang="0">
                  <a:pos x="T2" y="T3"/>
                </a:cxn>
                <a:cxn ang="0">
                  <a:pos x="T4" y="T5"/>
                </a:cxn>
                <a:cxn ang="0">
                  <a:pos x="T6" y="T7"/>
                </a:cxn>
                <a:cxn ang="0">
                  <a:pos x="T8" y="T9"/>
                </a:cxn>
              </a:cxnLst>
              <a:rect l="0" t="0" r="r" b="b"/>
              <a:pathLst>
                <a:path w="433" h="584">
                  <a:moveTo>
                    <a:pt x="433" y="499"/>
                  </a:moveTo>
                  <a:lnTo>
                    <a:pt x="0" y="0"/>
                  </a:lnTo>
                  <a:lnTo>
                    <a:pt x="0" y="88"/>
                  </a:lnTo>
                  <a:lnTo>
                    <a:pt x="433" y="584"/>
                  </a:lnTo>
                  <a:lnTo>
                    <a:pt x="433" y="499"/>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4"/>
            <p:cNvSpPr>
              <a:spLocks/>
            </p:cNvSpPr>
            <p:nvPr/>
          </p:nvSpPr>
          <p:spPr bwMode="auto">
            <a:xfrm>
              <a:off x="10301633" y="3641098"/>
              <a:ext cx="641414" cy="289565"/>
            </a:xfrm>
            <a:custGeom>
              <a:avLst/>
              <a:gdLst>
                <a:gd name="T0" fmla="*/ 0 w 587"/>
                <a:gd name="T1" fmla="*/ 90 h 265"/>
                <a:gd name="T2" fmla="*/ 419 w 587"/>
                <a:gd name="T3" fmla="*/ 90 h 265"/>
                <a:gd name="T4" fmla="*/ 419 w 587"/>
                <a:gd name="T5" fmla="*/ 0 h 265"/>
                <a:gd name="T6" fmla="*/ 587 w 587"/>
                <a:gd name="T7" fmla="*/ 133 h 265"/>
                <a:gd name="T8" fmla="*/ 419 w 587"/>
                <a:gd name="T9" fmla="*/ 265 h 265"/>
                <a:gd name="T10" fmla="*/ 419 w 587"/>
                <a:gd name="T11" fmla="*/ 175 h 265"/>
                <a:gd name="T12" fmla="*/ 0 w 587"/>
                <a:gd name="T13" fmla="*/ 175 h 265"/>
                <a:gd name="T14" fmla="*/ 0 w 587"/>
                <a:gd name="T15" fmla="*/ 90 h 2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7" h="265">
                  <a:moveTo>
                    <a:pt x="0" y="90"/>
                  </a:moveTo>
                  <a:lnTo>
                    <a:pt x="419" y="90"/>
                  </a:lnTo>
                  <a:lnTo>
                    <a:pt x="419" y="0"/>
                  </a:lnTo>
                  <a:lnTo>
                    <a:pt x="587" y="133"/>
                  </a:lnTo>
                  <a:lnTo>
                    <a:pt x="419" y="265"/>
                  </a:lnTo>
                  <a:lnTo>
                    <a:pt x="419" y="175"/>
                  </a:lnTo>
                  <a:lnTo>
                    <a:pt x="0" y="175"/>
                  </a:lnTo>
                  <a:lnTo>
                    <a:pt x="0" y="9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8" name="Group 57"/>
          <p:cNvGrpSpPr/>
          <p:nvPr/>
        </p:nvGrpSpPr>
        <p:grpSpPr>
          <a:xfrm>
            <a:off x="8885497" y="3483749"/>
            <a:ext cx="1416136" cy="3374251"/>
            <a:chOff x="8885497" y="3483749"/>
            <a:chExt cx="1416136" cy="3374251"/>
          </a:xfrm>
        </p:grpSpPr>
        <p:sp>
          <p:nvSpPr>
            <p:cNvPr id="20" name="Freeform 15"/>
            <p:cNvSpPr>
              <a:spLocks/>
            </p:cNvSpPr>
            <p:nvPr/>
          </p:nvSpPr>
          <p:spPr bwMode="auto">
            <a:xfrm>
              <a:off x="8885497" y="3483749"/>
              <a:ext cx="473138" cy="1099254"/>
            </a:xfrm>
            <a:custGeom>
              <a:avLst/>
              <a:gdLst>
                <a:gd name="T0" fmla="*/ 433 w 433"/>
                <a:gd name="T1" fmla="*/ 499 h 1006"/>
                <a:gd name="T2" fmla="*/ 0 w 433"/>
                <a:gd name="T3" fmla="*/ 0 h 1006"/>
                <a:gd name="T4" fmla="*/ 0 w 433"/>
                <a:gd name="T5" fmla="*/ 506 h 1006"/>
                <a:gd name="T6" fmla="*/ 433 w 433"/>
                <a:gd name="T7" fmla="*/ 1006 h 1006"/>
                <a:gd name="T8" fmla="*/ 433 w 433"/>
                <a:gd name="T9" fmla="*/ 499 h 1006"/>
              </a:gdLst>
              <a:ahLst/>
              <a:cxnLst>
                <a:cxn ang="0">
                  <a:pos x="T0" y="T1"/>
                </a:cxn>
                <a:cxn ang="0">
                  <a:pos x="T2" y="T3"/>
                </a:cxn>
                <a:cxn ang="0">
                  <a:pos x="T4" y="T5"/>
                </a:cxn>
                <a:cxn ang="0">
                  <a:pos x="T6" y="T7"/>
                </a:cxn>
                <a:cxn ang="0">
                  <a:pos x="T8" y="T9"/>
                </a:cxn>
              </a:cxnLst>
              <a:rect l="0" t="0" r="r" b="b"/>
              <a:pathLst>
                <a:path w="433" h="1006">
                  <a:moveTo>
                    <a:pt x="433" y="499"/>
                  </a:moveTo>
                  <a:lnTo>
                    <a:pt x="0" y="0"/>
                  </a:lnTo>
                  <a:lnTo>
                    <a:pt x="0" y="506"/>
                  </a:lnTo>
                  <a:lnTo>
                    <a:pt x="433" y="1006"/>
                  </a:lnTo>
                  <a:lnTo>
                    <a:pt x="433" y="499"/>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57" name="Group 56"/>
            <p:cNvGrpSpPr/>
            <p:nvPr/>
          </p:nvGrpSpPr>
          <p:grpSpPr>
            <a:xfrm>
              <a:off x="8885497" y="3483749"/>
              <a:ext cx="1416136" cy="3374251"/>
              <a:chOff x="8885497" y="3483749"/>
              <a:chExt cx="1416136" cy="3374251"/>
            </a:xfrm>
          </p:grpSpPr>
          <p:sp>
            <p:nvSpPr>
              <p:cNvPr id="21" name="Rectangle 16"/>
              <p:cNvSpPr>
                <a:spLocks noChangeArrowheads="1"/>
              </p:cNvSpPr>
              <p:nvPr/>
            </p:nvSpPr>
            <p:spPr bwMode="auto">
              <a:xfrm>
                <a:off x="9358635" y="4029006"/>
                <a:ext cx="942998" cy="282899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17"/>
              <p:cNvSpPr>
                <a:spLocks/>
              </p:cNvSpPr>
              <p:nvPr/>
            </p:nvSpPr>
            <p:spPr bwMode="auto">
              <a:xfrm>
                <a:off x="8885497" y="3483749"/>
                <a:ext cx="1416136" cy="545256"/>
              </a:xfrm>
              <a:custGeom>
                <a:avLst/>
                <a:gdLst>
                  <a:gd name="T0" fmla="*/ 863 w 1296"/>
                  <a:gd name="T1" fmla="*/ 0 h 499"/>
                  <a:gd name="T2" fmla="*/ 0 w 1296"/>
                  <a:gd name="T3" fmla="*/ 0 h 499"/>
                  <a:gd name="T4" fmla="*/ 433 w 1296"/>
                  <a:gd name="T5" fmla="*/ 499 h 499"/>
                  <a:gd name="T6" fmla="*/ 1296 w 1296"/>
                  <a:gd name="T7" fmla="*/ 499 h 499"/>
                  <a:gd name="T8" fmla="*/ 863 w 1296"/>
                  <a:gd name="T9" fmla="*/ 0 h 499"/>
                </a:gdLst>
                <a:ahLst/>
                <a:cxnLst>
                  <a:cxn ang="0">
                    <a:pos x="T0" y="T1"/>
                  </a:cxn>
                  <a:cxn ang="0">
                    <a:pos x="T2" y="T3"/>
                  </a:cxn>
                  <a:cxn ang="0">
                    <a:pos x="T4" y="T5"/>
                  </a:cxn>
                  <a:cxn ang="0">
                    <a:pos x="T6" y="T7"/>
                  </a:cxn>
                  <a:cxn ang="0">
                    <a:pos x="T8" y="T9"/>
                  </a:cxn>
                </a:cxnLst>
                <a:rect l="0" t="0" r="r" b="b"/>
                <a:pathLst>
                  <a:path w="1296" h="499">
                    <a:moveTo>
                      <a:pt x="863" y="0"/>
                    </a:moveTo>
                    <a:lnTo>
                      <a:pt x="0" y="0"/>
                    </a:lnTo>
                    <a:lnTo>
                      <a:pt x="433" y="499"/>
                    </a:lnTo>
                    <a:lnTo>
                      <a:pt x="1296" y="499"/>
                    </a:lnTo>
                    <a:lnTo>
                      <a:pt x="863" y="0"/>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Freeform 18"/>
              <p:cNvSpPr>
                <a:spLocks/>
              </p:cNvSpPr>
              <p:nvPr/>
            </p:nvSpPr>
            <p:spPr bwMode="auto">
              <a:xfrm>
                <a:off x="8885497" y="3747090"/>
                <a:ext cx="473138" cy="641413"/>
              </a:xfrm>
              <a:custGeom>
                <a:avLst/>
                <a:gdLst>
                  <a:gd name="T0" fmla="*/ 433 w 433"/>
                  <a:gd name="T1" fmla="*/ 500 h 587"/>
                  <a:gd name="T2" fmla="*/ 0 w 433"/>
                  <a:gd name="T3" fmla="*/ 0 h 587"/>
                  <a:gd name="T4" fmla="*/ 0 w 433"/>
                  <a:gd name="T5" fmla="*/ 88 h 587"/>
                  <a:gd name="T6" fmla="*/ 433 w 433"/>
                  <a:gd name="T7" fmla="*/ 587 h 587"/>
                  <a:gd name="T8" fmla="*/ 433 w 433"/>
                  <a:gd name="T9" fmla="*/ 500 h 587"/>
                </a:gdLst>
                <a:ahLst/>
                <a:cxnLst>
                  <a:cxn ang="0">
                    <a:pos x="T0" y="T1"/>
                  </a:cxn>
                  <a:cxn ang="0">
                    <a:pos x="T2" y="T3"/>
                  </a:cxn>
                  <a:cxn ang="0">
                    <a:pos x="T4" y="T5"/>
                  </a:cxn>
                  <a:cxn ang="0">
                    <a:pos x="T6" y="T7"/>
                  </a:cxn>
                  <a:cxn ang="0">
                    <a:pos x="T8" y="T9"/>
                  </a:cxn>
                </a:cxnLst>
                <a:rect l="0" t="0" r="r" b="b"/>
                <a:pathLst>
                  <a:path w="433" h="587">
                    <a:moveTo>
                      <a:pt x="433" y="500"/>
                    </a:moveTo>
                    <a:lnTo>
                      <a:pt x="0" y="0"/>
                    </a:lnTo>
                    <a:lnTo>
                      <a:pt x="0" y="88"/>
                    </a:lnTo>
                    <a:lnTo>
                      <a:pt x="433" y="587"/>
                    </a:lnTo>
                    <a:lnTo>
                      <a:pt x="433" y="500"/>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19"/>
              <p:cNvSpPr>
                <a:spLocks/>
              </p:cNvSpPr>
              <p:nvPr/>
            </p:nvSpPr>
            <p:spPr bwMode="auto">
              <a:xfrm>
                <a:off x="9358635" y="4195096"/>
                <a:ext cx="640321" cy="289565"/>
              </a:xfrm>
              <a:custGeom>
                <a:avLst/>
                <a:gdLst>
                  <a:gd name="T0" fmla="*/ 0 w 586"/>
                  <a:gd name="T1" fmla="*/ 90 h 265"/>
                  <a:gd name="T2" fmla="*/ 419 w 586"/>
                  <a:gd name="T3" fmla="*/ 90 h 265"/>
                  <a:gd name="T4" fmla="*/ 419 w 586"/>
                  <a:gd name="T5" fmla="*/ 0 h 265"/>
                  <a:gd name="T6" fmla="*/ 586 w 586"/>
                  <a:gd name="T7" fmla="*/ 132 h 265"/>
                  <a:gd name="T8" fmla="*/ 419 w 586"/>
                  <a:gd name="T9" fmla="*/ 265 h 265"/>
                  <a:gd name="T10" fmla="*/ 419 w 586"/>
                  <a:gd name="T11" fmla="*/ 177 h 265"/>
                  <a:gd name="T12" fmla="*/ 0 w 586"/>
                  <a:gd name="T13" fmla="*/ 177 h 265"/>
                  <a:gd name="T14" fmla="*/ 0 w 586"/>
                  <a:gd name="T15" fmla="*/ 90 h 2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6" h="265">
                    <a:moveTo>
                      <a:pt x="0" y="90"/>
                    </a:moveTo>
                    <a:lnTo>
                      <a:pt x="419" y="90"/>
                    </a:lnTo>
                    <a:lnTo>
                      <a:pt x="419" y="0"/>
                    </a:lnTo>
                    <a:lnTo>
                      <a:pt x="586" y="132"/>
                    </a:lnTo>
                    <a:lnTo>
                      <a:pt x="419" y="265"/>
                    </a:lnTo>
                    <a:lnTo>
                      <a:pt x="419" y="177"/>
                    </a:lnTo>
                    <a:lnTo>
                      <a:pt x="0" y="177"/>
                    </a:lnTo>
                    <a:lnTo>
                      <a:pt x="0" y="9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56" name="Group 55"/>
          <p:cNvGrpSpPr/>
          <p:nvPr/>
        </p:nvGrpSpPr>
        <p:grpSpPr>
          <a:xfrm>
            <a:off x="7941407" y="4036654"/>
            <a:ext cx="1417229" cy="2821346"/>
            <a:chOff x="7941407" y="4036654"/>
            <a:chExt cx="1417229" cy="2821346"/>
          </a:xfrm>
        </p:grpSpPr>
        <p:sp>
          <p:nvSpPr>
            <p:cNvPr id="32" name="Rectangle 25"/>
            <p:cNvSpPr>
              <a:spLocks noChangeArrowheads="1"/>
            </p:cNvSpPr>
            <p:nvPr/>
          </p:nvSpPr>
          <p:spPr bwMode="auto">
            <a:xfrm>
              <a:off x="8412359" y="4583003"/>
              <a:ext cx="946276" cy="2274997"/>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Freeform 26"/>
            <p:cNvSpPr>
              <a:spLocks/>
            </p:cNvSpPr>
            <p:nvPr/>
          </p:nvSpPr>
          <p:spPr bwMode="auto">
            <a:xfrm>
              <a:off x="7941407" y="4036654"/>
              <a:ext cx="470953" cy="1099254"/>
            </a:xfrm>
            <a:custGeom>
              <a:avLst/>
              <a:gdLst>
                <a:gd name="T0" fmla="*/ 431 w 431"/>
                <a:gd name="T1" fmla="*/ 500 h 1006"/>
                <a:gd name="T2" fmla="*/ 0 w 431"/>
                <a:gd name="T3" fmla="*/ 0 h 1006"/>
                <a:gd name="T4" fmla="*/ 0 w 431"/>
                <a:gd name="T5" fmla="*/ 507 h 1006"/>
                <a:gd name="T6" fmla="*/ 431 w 431"/>
                <a:gd name="T7" fmla="*/ 1006 h 1006"/>
                <a:gd name="T8" fmla="*/ 431 w 431"/>
                <a:gd name="T9" fmla="*/ 500 h 1006"/>
              </a:gdLst>
              <a:ahLst/>
              <a:cxnLst>
                <a:cxn ang="0">
                  <a:pos x="T0" y="T1"/>
                </a:cxn>
                <a:cxn ang="0">
                  <a:pos x="T2" y="T3"/>
                </a:cxn>
                <a:cxn ang="0">
                  <a:pos x="T4" y="T5"/>
                </a:cxn>
                <a:cxn ang="0">
                  <a:pos x="T6" y="T7"/>
                </a:cxn>
                <a:cxn ang="0">
                  <a:pos x="T8" y="T9"/>
                </a:cxn>
              </a:cxnLst>
              <a:rect l="0" t="0" r="r" b="b"/>
              <a:pathLst>
                <a:path w="431" h="1006">
                  <a:moveTo>
                    <a:pt x="431" y="500"/>
                  </a:moveTo>
                  <a:lnTo>
                    <a:pt x="0" y="0"/>
                  </a:lnTo>
                  <a:lnTo>
                    <a:pt x="0" y="507"/>
                  </a:lnTo>
                  <a:lnTo>
                    <a:pt x="431" y="1006"/>
                  </a:lnTo>
                  <a:lnTo>
                    <a:pt x="431" y="500"/>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4" name="Freeform 27"/>
            <p:cNvSpPr>
              <a:spLocks/>
            </p:cNvSpPr>
            <p:nvPr/>
          </p:nvSpPr>
          <p:spPr bwMode="auto">
            <a:xfrm>
              <a:off x="7941407" y="4036654"/>
              <a:ext cx="1417229" cy="546349"/>
            </a:xfrm>
            <a:custGeom>
              <a:avLst/>
              <a:gdLst>
                <a:gd name="T0" fmla="*/ 864 w 1297"/>
                <a:gd name="T1" fmla="*/ 0 h 500"/>
                <a:gd name="T2" fmla="*/ 0 w 1297"/>
                <a:gd name="T3" fmla="*/ 0 h 500"/>
                <a:gd name="T4" fmla="*/ 431 w 1297"/>
                <a:gd name="T5" fmla="*/ 500 h 500"/>
                <a:gd name="T6" fmla="*/ 1297 w 1297"/>
                <a:gd name="T7" fmla="*/ 500 h 500"/>
                <a:gd name="T8" fmla="*/ 864 w 1297"/>
                <a:gd name="T9" fmla="*/ 0 h 500"/>
              </a:gdLst>
              <a:ahLst/>
              <a:cxnLst>
                <a:cxn ang="0">
                  <a:pos x="T0" y="T1"/>
                </a:cxn>
                <a:cxn ang="0">
                  <a:pos x="T2" y="T3"/>
                </a:cxn>
                <a:cxn ang="0">
                  <a:pos x="T4" y="T5"/>
                </a:cxn>
                <a:cxn ang="0">
                  <a:pos x="T6" y="T7"/>
                </a:cxn>
                <a:cxn ang="0">
                  <a:pos x="T8" y="T9"/>
                </a:cxn>
              </a:cxnLst>
              <a:rect l="0" t="0" r="r" b="b"/>
              <a:pathLst>
                <a:path w="1297" h="500">
                  <a:moveTo>
                    <a:pt x="864" y="0"/>
                  </a:moveTo>
                  <a:lnTo>
                    <a:pt x="0" y="0"/>
                  </a:lnTo>
                  <a:lnTo>
                    <a:pt x="431" y="500"/>
                  </a:lnTo>
                  <a:lnTo>
                    <a:pt x="1297" y="500"/>
                  </a:lnTo>
                  <a:lnTo>
                    <a:pt x="864" y="0"/>
                  </a:lnTo>
                  <a:close/>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28"/>
            <p:cNvSpPr>
              <a:spLocks/>
            </p:cNvSpPr>
            <p:nvPr/>
          </p:nvSpPr>
          <p:spPr bwMode="auto">
            <a:xfrm>
              <a:off x="7941407" y="4301087"/>
              <a:ext cx="470953" cy="641413"/>
            </a:xfrm>
            <a:custGeom>
              <a:avLst/>
              <a:gdLst>
                <a:gd name="T0" fmla="*/ 431 w 431"/>
                <a:gd name="T1" fmla="*/ 499 h 587"/>
                <a:gd name="T2" fmla="*/ 0 w 431"/>
                <a:gd name="T3" fmla="*/ 0 h 587"/>
                <a:gd name="T4" fmla="*/ 0 w 431"/>
                <a:gd name="T5" fmla="*/ 87 h 587"/>
                <a:gd name="T6" fmla="*/ 431 w 431"/>
                <a:gd name="T7" fmla="*/ 587 h 587"/>
                <a:gd name="T8" fmla="*/ 431 w 431"/>
                <a:gd name="T9" fmla="*/ 499 h 587"/>
              </a:gdLst>
              <a:ahLst/>
              <a:cxnLst>
                <a:cxn ang="0">
                  <a:pos x="T0" y="T1"/>
                </a:cxn>
                <a:cxn ang="0">
                  <a:pos x="T2" y="T3"/>
                </a:cxn>
                <a:cxn ang="0">
                  <a:pos x="T4" y="T5"/>
                </a:cxn>
                <a:cxn ang="0">
                  <a:pos x="T6" y="T7"/>
                </a:cxn>
                <a:cxn ang="0">
                  <a:pos x="T8" y="T9"/>
                </a:cxn>
              </a:cxnLst>
              <a:rect l="0" t="0" r="r" b="b"/>
              <a:pathLst>
                <a:path w="431" h="587">
                  <a:moveTo>
                    <a:pt x="431" y="499"/>
                  </a:moveTo>
                  <a:lnTo>
                    <a:pt x="0" y="0"/>
                  </a:lnTo>
                  <a:lnTo>
                    <a:pt x="0" y="87"/>
                  </a:lnTo>
                  <a:lnTo>
                    <a:pt x="431" y="587"/>
                  </a:lnTo>
                  <a:lnTo>
                    <a:pt x="431" y="499"/>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 name="Freeform 29"/>
            <p:cNvSpPr>
              <a:spLocks/>
            </p:cNvSpPr>
            <p:nvPr/>
          </p:nvSpPr>
          <p:spPr bwMode="auto">
            <a:xfrm>
              <a:off x="8412359" y="4750186"/>
              <a:ext cx="641414" cy="287379"/>
            </a:xfrm>
            <a:custGeom>
              <a:avLst/>
              <a:gdLst>
                <a:gd name="T0" fmla="*/ 0 w 587"/>
                <a:gd name="T1" fmla="*/ 88 h 263"/>
                <a:gd name="T2" fmla="*/ 419 w 587"/>
                <a:gd name="T3" fmla="*/ 88 h 263"/>
                <a:gd name="T4" fmla="*/ 419 w 587"/>
                <a:gd name="T5" fmla="*/ 0 h 263"/>
                <a:gd name="T6" fmla="*/ 587 w 587"/>
                <a:gd name="T7" fmla="*/ 131 h 263"/>
                <a:gd name="T8" fmla="*/ 419 w 587"/>
                <a:gd name="T9" fmla="*/ 263 h 263"/>
                <a:gd name="T10" fmla="*/ 419 w 587"/>
                <a:gd name="T11" fmla="*/ 176 h 263"/>
                <a:gd name="T12" fmla="*/ 0 w 587"/>
                <a:gd name="T13" fmla="*/ 176 h 263"/>
                <a:gd name="T14" fmla="*/ 0 w 587"/>
                <a:gd name="T15" fmla="*/ 88 h 2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7" h="263">
                  <a:moveTo>
                    <a:pt x="0" y="88"/>
                  </a:moveTo>
                  <a:lnTo>
                    <a:pt x="419" y="88"/>
                  </a:lnTo>
                  <a:lnTo>
                    <a:pt x="419" y="0"/>
                  </a:lnTo>
                  <a:lnTo>
                    <a:pt x="587" y="131"/>
                  </a:lnTo>
                  <a:lnTo>
                    <a:pt x="419" y="263"/>
                  </a:lnTo>
                  <a:lnTo>
                    <a:pt x="419" y="176"/>
                  </a:lnTo>
                  <a:lnTo>
                    <a:pt x="0" y="176"/>
                  </a:lnTo>
                  <a:lnTo>
                    <a:pt x="0" y="88"/>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47" name="Group 46"/>
          <p:cNvGrpSpPr/>
          <p:nvPr/>
        </p:nvGrpSpPr>
        <p:grpSpPr>
          <a:xfrm>
            <a:off x="7321960" y="4163179"/>
            <a:ext cx="354012" cy="352956"/>
            <a:chOff x="2138511" y="2464802"/>
            <a:chExt cx="354012" cy="352956"/>
          </a:xfrm>
        </p:grpSpPr>
        <p:sp>
          <p:nvSpPr>
            <p:cNvPr id="166" name="Oval 165"/>
            <p:cNvSpPr>
              <a:spLocks noChangeArrowheads="1"/>
            </p:cNvSpPr>
            <p:nvPr/>
          </p:nvSpPr>
          <p:spPr bwMode="auto">
            <a:xfrm>
              <a:off x="2229829" y="2555417"/>
              <a:ext cx="171376" cy="171727"/>
            </a:xfrm>
            <a:prstGeom prst="ellipse">
              <a:avLst/>
            </a:pr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7" name="Freeform 16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6" name="Group 45"/>
          <p:cNvGrpSpPr/>
          <p:nvPr/>
        </p:nvGrpSpPr>
        <p:grpSpPr>
          <a:xfrm>
            <a:off x="8286917" y="3598730"/>
            <a:ext cx="354012" cy="352956"/>
            <a:chOff x="2138511" y="2986677"/>
            <a:chExt cx="354012" cy="352956"/>
          </a:xfrm>
        </p:grpSpPr>
        <p:sp>
          <p:nvSpPr>
            <p:cNvPr id="169" name="Oval 168"/>
            <p:cNvSpPr>
              <a:spLocks noChangeArrowheads="1"/>
            </p:cNvSpPr>
            <p:nvPr/>
          </p:nvSpPr>
          <p:spPr bwMode="auto">
            <a:xfrm>
              <a:off x="2229829" y="3077292"/>
              <a:ext cx="171376" cy="171727"/>
            </a:xfrm>
            <a:prstGeom prst="ellipse">
              <a:avLst/>
            </a:pr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0" name="Freeform 169"/>
            <p:cNvSpPr>
              <a:spLocks noEditPoints="1"/>
            </p:cNvSpPr>
            <p:nvPr/>
          </p:nvSpPr>
          <p:spPr bwMode="auto">
            <a:xfrm>
              <a:off x="2138511" y="2986677"/>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8" name="Group 47"/>
          <p:cNvGrpSpPr/>
          <p:nvPr/>
        </p:nvGrpSpPr>
        <p:grpSpPr>
          <a:xfrm>
            <a:off x="9210434" y="3040471"/>
            <a:ext cx="354012" cy="352956"/>
            <a:chOff x="2138511" y="3551867"/>
            <a:chExt cx="354012" cy="352956"/>
          </a:xfrm>
        </p:grpSpPr>
        <p:sp>
          <p:nvSpPr>
            <p:cNvPr id="172" name="Oval 171"/>
            <p:cNvSpPr>
              <a:spLocks noChangeArrowheads="1"/>
            </p:cNvSpPr>
            <p:nvPr/>
          </p:nvSpPr>
          <p:spPr bwMode="auto">
            <a:xfrm>
              <a:off x="2229829" y="3642482"/>
              <a:ext cx="171376" cy="171727"/>
            </a:xfrm>
            <a:prstGeom prst="ellipse">
              <a:avLst/>
            </a:pr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3" name="Freeform 172"/>
            <p:cNvSpPr>
              <a:spLocks noEditPoints="1"/>
            </p:cNvSpPr>
            <p:nvPr/>
          </p:nvSpPr>
          <p:spPr bwMode="auto">
            <a:xfrm>
              <a:off x="2138511" y="3551867"/>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9" name="Group 48"/>
          <p:cNvGrpSpPr/>
          <p:nvPr/>
        </p:nvGrpSpPr>
        <p:grpSpPr>
          <a:xfrm>
            <a:off x="10142980" y="2495639"/>
            <a:ext cx="354012" cy="352956"/>
            <a:chOff x="2138511" y="4073742"/>
            <a:chExt cx="354012" cy="352956"/>
          </a:xfrm>
        </p:grpSpPr>
        <p:sp>
          <p:nvSpPr>
            <p:cNvPr id="175" name="Oval 174"/>
            <p:cNvSpPr>
              <a:spLocks noChangeArrowheads="1"/>
            </p:cNvSpPr>
            <p:nvPr/>
          </p:nvSpPr>
          <p:spPr bwMode="auto">
            <a:xfrm>
              <a:off x="2229829" y="4164357"/>
              <a:ext cx="171376" cy="171727"/>
            </a:xfrm>
            <a:prstGeom prst="ellipse">
              <a:avLst/>
            </a:pr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6" name="Freeform 175"/>
            <p:cNvSpPr>
              <a:spLocks noEditPoints="1"/>
            </p:cNvSpPr>
            <p:nvPr/>
          </p:nvSpPr>
          <p:spPr bwMode="auto">
            <a:xfrm>
              <a:off x="2138511" y="407374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0" name="Group 49"/>
          <p:cNvGrpSpPr/>
          <p:nvPr/>
        </p:nvGrpSpPr>
        <p:grpSpPr>
          <a:xfrm>
            <a:off x="11119645" y="1932127"/>
            <a:ext cx="354012" cy="352956"/>
            <a:chOff x="2138511" y="4613052"/>
            <a:chExt cx="354012" cy="352956"/>
          </a:xfrm>
        </p:grpSpPr>
        <p:sp>
          <p:nvSpPr>
            <p:cNvPr id="178" name="Oval 177"/>
            <p:cNvSpPr>
              <a:spLocks noChangeArrowheads="1"/>
            </p:cNvSpPr>
            <p:nvPr/>
          </p:nvSpPr>
          <p:spPr bwMode="auto">
            <a:xfrm>
              <a:off x="2229829" y="4703667"/>
              <a:ext cx="171376" cy="171727"/>
            </a:xfrm>
            <a:prstGeom prst="ellipse">
              <a:avLst/>
            </a:pr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9" name="Freeform 178"/>
            <p:cNvSpPr>
              <a:spLocks noEditPoints="1"/>
            </p:cNvSpPr>
            <p:nvPr/>
          </p:nvSpPr>
          <p:spPr bwMode="auto">
            <a:xfrm>
              <a:off x="2138511" y="461305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18" name="TextBox 217"/>
          <p:cNvSpPr txBox="1"/>
          <p:nvPr/>
        </p:nvSpPr>
        <p:spPr>
          <a:xfrm>
            <a:off x="7223636" y="2255640"/>
            <a:ext cx="2497663" cy="507831"/>
          </a:xfrm>
          <a:prstGeom prst="rect">
            <a:avLst/>
          </a:prstGeom>
          <a:noFill/>
        </p:spPr>
        <p:txBody>
          <a:bodyPr wrap="square" rtlCol="0">
            <a:spAutoFit/>
          </a:bodyPr>
          <a:lstStyle/>
          <a:p>
            <a:pPr algn="just">
              <a:lnSpc>
                <a:spcPct val="150000"/>
              </a:lnSpc>
            </a:pPr>
            <a:r>
              <a:rPr lang="id-ID" dirty="0" smtClean="0">
                <a:solidFill>
                  <a:schemeClr val="bg1"/>
                </a:solidFill>
              </a:rPr>
              <a:t>EC2 </a:t>
            </a:r>
            <a:r>
              <a:rPr lang="id-ID" dirty="0" err="1" smtClean="0">
                <a:solidFill>
                  <a:schemeClr val="bg1"/>
                </a:solidFill>
              </a:rPr>
              <a:t>Launches</a:t>
            </a:r>
            <a:endParaRPr lang="id-ID" dirty="0">
              <a:solidFill>
                <a:schemeClr val="bg1"/>
              </a:solidFill>
            </a:endParaRPr>
          </a:p>
        </p:txBody>
      </p:sp>
      <p:sp>
        <p:nvSpPr>
          <p:cNvPr id="219" name="TextBox 218"/>
          <p:cNvSpPr txBox="1"/>
          <p:nvPr/>
        </p:nvSpPr>
        <p:spPr>
          <a:xfrm>
            <a:off x="7144169" y="2595625"/>
            <a:ext cx="1588897" cy="923330"/>
          </a:xfrm>
          <a:prstGeom prst="rect">
            <a:avLst/>
          </a:prstGeom>
          <a:noFill/>
        </p:spPr>
        <p:txBody>
          <a:bodyPr wrap="none" rtlCol="0">
            <a:spAutoFit/>
          </a:bodyPr>
          <a:lstStyle/>
          <a:p>
            <a:r>
              <a:rPr lang="id-ID" sz="5400" b="1" dirty="0" smtClean="0">
                <a:solidFill>
                  <a:schemeClr val="accent2"/>
                </a:solidFill>
              </a:rPr>
              <a:t>2006</a:t>
            </a:r>
            <a:endParaRPr lang="id-ID" sz="5400" b="1" dirty="0">
              <a:solidFill>
                <a:schemeClr val="accent2"/>
              </a:solidFill>
            </a:endParaRPr>
          </a:p>
        </p:txBody>
      </p:sp>
      <p:grpSp>
        <p:nvGrpSpPr>
          <p:cNvPr id="55" name="Group 54"/>
          <p:cNvGrpSpPr/>
          <p:nvPr/>
        </p:nvGrpSpPr>
        <p:grpSpPr>
          <a:xfrm>
            <a:off x="6996223" y="4590653"/>
            <a:ext cx="1416136" cy="2267347"/>
            <a:chOff x="6996223" y="4590653"/>
            <a:chExt cx="1416136" cy="2267347"/>
          </a:xfrm>
        </p:grpSpPr>
        <p:sp>
          <p:nvSpPr>
            <p:cNvPr id="26" name="Freeform 20"/>
            <p:cNvSpPr>
              <a:spLocks/>
            </p:cNvSpPr>
            <p:nvPr/>
          </p:nvSpPr>
          <p:spPr bwMode="auto">
            <a:xfrm>
              <a:off x="6996223" y="4590653"/>
              <a:ext cx="1416136" cy="545256"/>
            </a:xfrm>
            <a:custGeom>
              <a:avLst/>
              <a:gdLst>
                <a:gd name="T0" fmla="*/ 865 w 1296"/>
                <a:gd name="T1" fmla="*/ 0 h 499"/>
                <a:gd name="T2" fmla="*/ 0 w 1296"/>
                <a:gd name="T3" fmla="*/ 0 h 499"/>
                <a:gd name="T4" fmla="*/ 432 w 1296"/>
                <a:gd name="T5" fmla="*/ 499 h 499"/>
                <a:gd name="T6" fmla="*/ 1296 w 1296"/>
                <a:gd name="T7" fmla="*/ 499 h 499"/>
                <a:gd name="T8" fmla="*/ 865 w 1296"/>
                <a:gd name="T9" fmla="*/ 0 h 499"/>
              </a:gdLst>
              <a:ahLst/>
              <a:cxnLst>
                <a:cxn ang="0">
                  <a:pos x="T0" y="T1"/>
                </a:cxn>
                <a:cxn ang="0">
                  <a:pos x="T2" y="T3"/>
                </a:cxn>
                <a:cxn ang="0">
                  <a:pos x="T4" y="T5"/>
                </a:cxn>
                <a:cxn ang="0">
                  <a:pos x="T6" y="T7"/>
                </a:cxn>
                <a:cxn ang="0">
                  <a:pos x="T8" y="T9"/>
                </a:cxn>
              </a:cxnLst>
              <a:rect l="0" t="0" r="r" b="b"/>
              <a:pathLst>
                <a:path w="1296" h="499">
                  <a:moveTo>
                    <a:pt x="865" y="0"/>
                  </a:moveTo>
                  <a:lnTo>
                    <a:pt x="0" y="0"/>
                  </a:lnTo>
                  <a:lnTo>
                    <a:pt x="432" y="499"/>
                  </a:lnTo>
                  <a:lnTo>
                    <a:pt x="1296" y="499"/>
                  </a:lnTo>
                  <a:lnTo>
                    <a:pt x="865" y="0"/>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Rectangle 21"/>
            <p:cNvSpPr>
              <a:spLocks noChangeArrowheads="1"/>
            </p:cNvSpPr>
            <p:nvPr/>
          </p:nvSpPr>
          <p:spPr bwMode="auto">
            <a:xfrm>
              <a:off x="7468268" y="5135908"/>
              <a:ext cx="944091" cy="1722092"/>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2"/>
            <p:cNvSpPr>
              <a:spLocks/>
            </p:cNvSpPr>
            <p:nvPr/>
          </p:nvSpPr>
          <p:spPr bwMode="auto">
            <a:xfrm>
              <a:off x="6996223" y="4590653"/>
              <a:ext cx="472045" cy="2267347"/>
            </a:xfrm>
            <a:custGeom>
              <a:avLst/>
              <a:gdLst>
                <a:gd name="T0" fmla="*/ 432 w 432"/>
                <a:gd name="T1" fmla="*/ 499 h 2075"/>
                <a:gd name="T2" fmla="*/ 0 w 432"/>
                <a:gd name="T3" fmla="*/ 0 h 2075"/>
                <a:gd name="T4" fmla="*/ 0 w 432"/>
                <a:gd name="T5" fmla="*/ 1576 h 2075"/>
                <a:gd name="T6" fmla="*/ 432 w 432"/>
                <a:gd name="T7" fmla="*/ 2075 h 2075"/>
                <a:gd name="T8" fmla="*/ 432 w 432"/>
                <a:gd name="T9" fmla="*/ 499 h 2075"/>
              </a:gdLst>
              <a:ahLst/>
              <a:cxnLst>
                <a:cxn ang="0">
                  <a:pos x="T0" y="T1"/>
                </a:cxn>
                <a:cxn ang="0">
                  <a:pos x="T2" y="T3"/>
                </a:cxn>
                <a:cxn ang="0">
                  <a:pos x="T4" y="T5"/>
                </a:cxn>
                <a:cxn ang="0">
                  <a:pos x="T6" y="T7"/>
                </a:cxn>
                <a:cxn ang="0">
                  <a:pos x="T8" y="T9"/>
                </a:cxn>
              </a:cxnLst>
              <a:rect l="0" t="0" r="r" b="b"/>
              <a:pathLst>
                <a:path w="432" h="2075">
                  <a:moveTo>
                    <a:pt x="432" y="499"/>
                  </a:moveTo>
                  <a:lnTo>
                    <a:pt x="0" y="0"/>
                  </a:lnTo>
                  <a:lnTo>
                    <a:pt x="0" y="1576"/>
                  </a:lnTo>
                  <a:lnTo>
                    <a:pt x="432" y="2075"/>
                  </a:lnTo>
                  <a:lnTo>
                    <a:pt x="432" y="499"/>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3"/>
            <p:cNvSpPr>
              <a:spLocks/>
            </p:cNvSpPr>
            <p:nvPr/>
          </p:nvSpPr>
          <p:spPr bwMode="auto">
            <a:xfrm>
              <a:off x="7468268" y="5304184"/>
              <a:ext cx="641414" cy="286287"/>
            </a:xfrm>
            <a:custGeom>
              <a:avLst/>
              <a:gdLst>
                <a:gd name="T0" fmla="*/ 0 w 587"/>
                <a:gd name="T1" fmla="*/ 87 h 262"/>
                <a:gd name="T2" fmla="*/ 419 w 587"/>
                <a:gd name="T3" fmla="*/ 87 h 262"/>
                <a:gd name="T4" fmla="*/ 419 w 587"/>
                <a:gd name="T5" fmla="*/ 0 h 262"/>
                <a:gd name="T6" fmla="*/ 587 w 587"/>
                <a:gd name="T7" fmla="*/ 130 h 262"/>
                <a:gd name="T8" fmla="*/ 419 w 587"/>
                <a:gd name="T9" fmla="*/ 262 h 262"/>
                <a:gd name="T10" fmla="*/ 419 w 587"/>
                <a:gd name="T11" fmla="*/ 175 h 262"/>
                <a:gd name="T12" fmla="*/ 0 w 587"/>
                <a:gd name="T13" fmla="*/ 175 h 262"/>
                <a:gd name="T14" fmla="*/ 0 w 587"/>
                <a:gd name="T15" fmla="*/ 87 h 2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7" h="262">
                  <a:moveTo>
                    <a:pt x="0" y="87"/>
                  </a:moveTo>
                  <a:lnTo>
                    <a:pt x="419" y="87"/>
                  </a:lnTo>
                  <a:lnTo>
                    <a:pt x="419" y="0"/>
                  </a:lnTo>
                  <a:lnTo>
                    <a:pt x="587" y="130"/>
                  </a:lnTo>
                  <a:lnTo>
                    <a:pt x="419" y="262"/>
                  </a:lnTo>
                  <a:lnTo>
                    <a:pt x="419" y="175"/>
                  </a:lnTo>
                  <a:lnTo>
                    <a:pt x="0" y="175"/>
                  </a:lnTo>
                  <a:lnTo>
                    <a:pt x="0" y="87"/>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4"/>
            <p:cNvSpPr>
              <a:spLocks/>
            </p:cNvSpPr>
            <p:nvPr/>
          </p:nvSpPr>
          <p:spPr bwMode="auto">
            <a:xfrm>
              <a:off x="6996223" y="4853992"/>
              <a:ext cx="472045" cy="641413"/>
            </a:xfrm>
            <a:custGeom>
              <a:avLst/>
              <a:gdLst>
                <a:gd name="T0" fmla="*/ 432 w 432"/>
                <a:gd name="T1" fmla="*/ 499 h 587"/>
                <a:gd name="T2" fmla="*/ 0 w 432"/>
                <a:gd name="T3" fmla="*/ 0 h 587"/>
                <a:gd name="T4" fmla="*/ 0 w 432"/>
                <a:gd name="T5" fmla="*/ 88 h 587"/>
                <a:gd name="T6" fmla="*/ 432 w 432"/>
                <a:gd name="T7" fmla="*/ 587 h 587"/>
                <a:gd name="T8" fmla="*/ 432 w 432"/>
                <a:gd name="T9" fmla="*/ 499 h 587"/>
              </a:gdLst>
              <a:ahLst/>
              <a:cxnLst>
                <a:cxn ang="0">
                  <a:pos x="T0" y="T1"/>
                </a:cxn>
                <a:cxn ang="0">
                  <a:pos x="T2" y="T3"/>
                </a:cxn>
                <a:cxn ang="0">
                  <a:pos x="T4" y="T5"/>
                </a:cxn>
                <a:cxn ang="0">
                  <a:pos x="T6" y="T7"/>
                </a:cxn>
                <a:cxn ang="0">
                  <a:pos x="T8" y="T9"/>
                </a:cxn>
              </a:cxnLst>
              <a:rect l="0" t="0" r="r" b="b"/>
              <a:pathLst>
                <a:path w="432" h="587">
                  <a:moveTo>
                    <a:pt x="432" y="499"/>
                  </a:moveTo>
                  <a:lnTo>
                    <a:pt x="0" y="0"/>
                  </a:lnTo>
                  <a:lnTo>
                    <a:pt x="0" y="88"/>
                  </a:lnTo>
                  <a:lnTo>
                    <a:pt x="432" y="587"/>
                  </a:lnTo>
                  <a:lnTo>
                    <a:pt x="432" y="499"/>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4" name="TextBox 3"/>
          <p:cNvSpPr txBox="1"/>
          <p:nvPr/>
        </p:nvSpPr>
        <p:spPr>
          <a:xfrm rot="16200000">
            <a:off x="6922766" y="5296285"/>
            <a:ext cx="2046304" cy="954107"/>
          </a:xfrm>
          <a:prstGeom prst="rect">
            <a:avLst/>
          </a:prstGeom>
          <a:noFill/>
        </p:spPr>
        <p:txBody>
          <a:bodyPr wrap="square" rtlCol="0">
            <a:spAutoFit/>
          </a:bodyPr>
          <a:lstStyle/>
          <a:p>
            <a:r>
              <a:rPr lang="en-US" sz="2800" dirty="0" smtClean="0">
                <a:solidFill>
                  <a:schemeClr val="bg1"/>
                </a:solidFill>
              </a:rPr>
              <a:t>Data</a:t>
            </a:r>
            <a:br>
              <a:rPr lang="en-US" sz="2800" dirty="0" smtClean="0">
                <a:solidFill>
                  <a:schemeClr val="bg1"/>
                </a:solidFill>
              </a:rPr>
            </a:br>
            <a:r>
              <a:rPr lang="en-US" sz="2800" dirty="0" smtClean="0">
                <a:solidFill>
                  <a:schemeClr val="bg1"/>
                </a:solidFill>
              </a:rPr>
              <a:t>Centre</a:t>
            </a:r>
            <a:endParaRPr lang="en-US" sz="2800" dirty="0">
              <a:solidFill>
                <a:schemeClr val="bg1"/>
              </a:solidFill>
            </a:endParaRPr>
          </a:p>
        </p:txBody>
      </p:sp>
      <p:sp>
        <p:nvSpPr>
          <p:cNvPr id="76" name="TextBox 75"/>
          <p:cNvSpPr txBox="1"/>
          <p:nvPr/>
        </p:nvSpPr>
        <p:spPr>
          <a:xfrm rot="16200000">
            <a:off x="8431000" y="6103364"/>
            <a:ext cx="887858" cy="523220"/>
          </a:xfrm>
          <a:prstGeom prst="rect">
            <a:avLst/>
          </a:prstGeom>
          <a:noFill/>
        </p:spPr>
        <p:txBody>
          <a:bodyPr wrap="square" rtlCol="0">
            <a:spAutoFit/>
          </a:bodyPr>
          <a:lstStyle/>
          <a:p>
            <a:r>
              <a:rPr lang="en-US" sz="2800" dirty="0" smtClean="0">
                <a:solidFill>
                  <a:schemeClr val="bg1"/>
                </a:solidFill>
              </a:rPr>
              <a:t>IAAS</a:t>
            </a:r>
            <a:endParaRPr lang="en-US" sz="2800" dirty="0">
              <a:solidFill>
                <a:schemeClr val="bg1"/>
              </a:solidFill>
            </a:endParaRPr>
          </a:p>
        </p:txBody>
      </p:sp>
      <p:sp>
        <p:nvSpPr>
          <p:cNvPr id="77" name="TextBox 76"/>
          <p:cNvSpPr txBox="1"/>
          <p:nvPr/>
        </p:nvSpPr>
        <p:spPr>
          <a:xfrm rot="16200000">
            <a:off x="9219204" y="5942166"/>
            <a:ext cx="1246276" cy="523220"/>
          </a:xfrm>
          <a:prstGeom prst="rect">
            <a:avLst/>
          </a:prstGeom>
          <a:noFill/>
        </p:spPr>
        <p:txBody>
          <a:bodyPr wrap="square" rtlCol="0">
            <a:spAutoFit/>
          </a:bodyPr>
          <a:lstStyle/>
          <a:p>
            <a:r>
              <a:rPr lang="en-US" sz="2800" smtClean="0">
                <a:solidFill>
                  <a:schemeClr val="bg1"/>
                </a:solidFill>
              </a:rPr>
              <a:t>PAAS</a:t>
            </a:r>
            <a:endParaRPr lang="en-US" sz="2800" dirty="0">
              <a:solidFill>
                <a:schemeClr val="bg1"/>
              </a:solidFill>
            </a:endParaRPr>
          </a:p>
        </p:txBody>
      </p:sp>
      <p:sp>
        <p:nvSpPr>
          <p:cNvPr id="78" name="TextBox 77"/>
          <p:cNvSpPr txBox="1"/>
          <p:nvPr/>
        </p:nvSpPr>
        <p:spPr>
          <a:xfrm rot="16200000">
            <a:off x="9500622" y="5283124"/>
            <a:ext cx="2581880" cy="523220"/>
          </a:xfrm>
          <a:prstGeom prst="rect">
            <a:avLst/>
          </a:prstGeom>
          <a:noFill/>
        </p:spPr>
        <p:txBody>
          <a:bodyPr wrap="square" rtlCol="0">
            <a:spAutoFit/>
          </a:bodyPr>
          <a:lstStyle/>
          <a:p>
            <a:r>
              <a:rPr lang="en-US" sz="2800" smtClean="0">
                <a:solidFill>
                  <a:schemeClr val="bg1"/>
                </a:solidFill>
              </a:rPr>
              <a:t>Containers</a:t>
            </a:r>
            <a:endParaRPr lang="en-US" sz="2800" dirty="0">
              <a:solidFill>
                <a:schemeClr val="bg1"/>
              </a:solidFill>
            </a:endParaRPr>
          </a:p>
        </p:txBody>
      </p:sp>
      <p:sp>
        <p:nvSpPr>
          <p:cNvPr id="79" name="TextBox 78"/>
          <p:cNvSpPr txBox="1"/>
          <p:nvPr/>
        </p:nvSpPr>
        <p:spPr>
          <a:xfrm rot="16200000">
            <a:off x="10444327" y="5243941"/>
            <a:ext cx="2581880" cy="523220"/>
          </a:xfrm>
          <a:prstGeom prst="rect">
            <a:avLst/>
          </a:prstGeom>
          <a:noFill/>
        </p:spPr>
        <p:txBody>
          <a:bodyPr wrap="square" rtlCol="0">
            <a:spAutoFit/>
          </a:bodyPr>
          <a:lstStyle/>
          <a:p>
            <a:r>
              <a:rPr lang="en-US" sz="2800" dirty="0" err="1" smtClean="0">
                <a:solidFill>
                  <a:schemeClr val="bg1"/>
                </a:solidFill>
              </a:rPr>
              <a:t>Serverless</a:t>
            </a:r>
            <a:endParaRPr lang="en-US" sz="2800" dirty="0">
              <a:solidFill>
                <a:schemeClr val="bg1"/>
              </a:solidFill>
            </a:endParaRPr>
          </a:p>
        </p:txBody>
      </p:sp>
      <p:sp>
        <p:nvSpPr>
          <p:cNvPr id="80" name="Freeform 22"/>
          <p:cNvSpPr>
            <a:spLocks noEditPoints="1"/>
          </p:cNvSpPr>
          <p:nvPr/>
        </p:nvSpPr>
        <p:spPr bwMode="auto">
          <a:xfrm>
            <a:off x="-1406013" y="2647674"/>
            <a:ext cx="7369675" cy="5311253"/>
          </a:xfrm>
          <a:custGeom>
            <a:avLst/>
            <a:gdLst>
              <a:gd name="T0" fmla="*/ 298 w 368"/>
              <a:gd name="T1" fmla="*/ 94 h 265"/>
              <a:gd name="T2" fmla="*/ 196 w 368"/>
              <a:gd name="T3" fmla="*/ 0 h 265"/>
              <a:gd name="T4" fmla="*/ 102 w 368"/>
              <a:gd name="T5" fmla="*/ 60 h 265"/>
              <a:gd name="T6" fmla="*/ 86 w 368"/>
              <a:gd name="T7" fmla="*/ 58 h 265"/>
              <a:gd name="T8" fmla="*/ 35 w 368"/>
              <a:gd name="T9" fmla="*/ 109 h 265"/>
              <a:gd name="T10" fmla="*/ 37 w 368"/>
              <a:gd name="T11" fmla="*/ 126 h 265"/>
              <a:gd name="T12" fmla="*/ 0 w 368"/>
              <a:gd name="T13" fmla="*/ 190 h 265"/>
              <a:gd name="T14" fmla="*/ 75 w 368"/>
              <a:gd name="T15" fmla="*/ 265 h 265"/>
              <a:gd name="T16" fmla="*/ 75 w 368"/>
              <a:gd name="T17" fmla="*/ 265 h 265"/>
              <a:gd name="T18" fmla="*/ 282 w 368"/>
              <a:gd name="T19" fmla="*/ 265 h 265"/>
              <a:gd name="T20" fmla="*/ 282 w 368"/>
              <a:gd name="T21" fmla="*/ 265 h 265"/>
              <a:gd name="T22" fmla="*/ 368 w 368"/>
              <a:gd name="T23" fmla="*/ 178 h 265"/>
              <a:gd name="T24" fmla="*/ 298 w 368"/>
              <a:gd name="T25" fmla="*/ 94 h 265"/>
              <a:gd name="T26" fmla="*/ 282 w 368"/>
              <a:gd name="T27" fmla="*/ 242 h 265"/>
              <a:gd name="T28" fmla="*/ 282 w 368"/>
              <a:gd name="T29" fmla="*/ 242 h 265"/>
              <a:gd name="T30" fmla="*/ 75 w 368"/>
              <a:gd name="T31" fmla="*/ 242 h 265"/>
              <a:gd name="T32" fmla="*/ 23 w 368"/>
              <a:gd name="T33" fmla="*/ 190 h 265"/>
              <a:gd name="T34" fmla="*/ 49 w 368"/>
              <a:gd name="T35" fmla="*/ 145 h 265"/>
              <a:gd name="T36" fmla="*/ 59 w 368"/>
              <a:gd name="T37" fmla="*/ 118 h 265"/>
              <a:gd name="T38" fmla="*/ 58 w 368"/>
              <a:gd name="T39" fmla="*/ 109 h 265"/>
              <a:gd name="T40" fmla="*/ 86 w 368"/>
              <a:gd name="T41" fmla="*/ 81 h 265"/>
              <a:gd name="T42" fmla="*/ 102 w 368"/>
              <a:gd name="T43" fmla="*/ 83 h 265"/>
              <a:gd name="T44" fmla="*/ 123 w 368"/>
              <a:gd name="T45" fmla="*/ 70 h 265"/>
              <a:gd name="T46" fmla="*/ 196 w 368"/>
              <a:gd name="T47" fmla="*/ 23 h 265"/>
              <a:gd name="T48" fmla="*/ 275 w 368"/>
              <a:gd name="T49" fmla="*/ 96 h 265"/>
              <a:gd name="T50" fmla="*/ 294 w 368"/>
              <a:gd name="T51" fmla="*/ 116 h 265"/>
              <a:gd name="T52" fmla="*/ 345 w 368"/>
              <a:gd name="T53" fmla="*/ 178 h 265"/>
              <a:gd name="T54" fmla="*/ 282 w 368"/>
              <a:gd name="T55" fmla="*/ 24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8" h="265">
                <a:moveTo>
                  <a:pt x="298" y="94"/>
                </a:moveTo>
                <a:cubicBezTo>
                  <a:pt x="293" y="41"/>
                  <a:pt x="250" y="0"/>
                  <a:pt x="196" y="0"/>
                </a:cubicBezTo>
                <a:cubicBezTo>
                  <a:pt x="154" y="0"/>
                  <a:pt x="118" y="25"/>
                  <a:pt x="102" y="60"/>
                </a:cubicBezTo>
                <a:cubicBezTo>
                  <a:pt x="97" y="59"/>
                  <a:pt x="92" y="58"/>
                  <a:pt x="86" y="58"/>
                </a:cubicBezTo>
                <a:cubicBezTo>
                  <a:pt x="58" y="58"/>
                  <a:pt x="35" y="81"/>
                  <a:pt x="35" y="109"/>
                </a:cubicBezTo>
                <a:cubicBezTo>
                  <a:pt x="35" y="115"/>
                  <a:pt x="36" y="120"/>
                  <a:pt x="37" y="126"/>
                </a:cubicBezTo>
                <a:cubicBezTo>
                  <a:pt x="15" y="139"/>
                  <a:pt x="0" y="162"/>
                  <a:pt x="0" y="190"/>
                </a:cubicBezTo>
                <a:cubicBezTo>
                  <a:pt x="0" y="231"/>
                  <a:pt x="34" y="265"/>
                  <a:pt x="75" y="265"/>
                </a:cubicBezTo>
                <a:cubicBezTo>
                  <a:pt x="75" y="265"/>
                  <a:pt x="75" y="265"/>
                  <a:pt x="75" y="265"/>
                </a:cubicBezTo>
                <a:cubicBezTo>
                  <a:pt x="282" y="265"/>
                  <a:pt x="282" y="265"/>
                  <a:pt x="282" y="265"/>
                </a:cubicBezTo>
                <a:cubicBezTo>
                  <a:pt x="282" y="265"/>
                  <a:pt x="282" y="265"/>
                  <a:pt x="282" y="265"/>
                </a:cubicBezTo>
                <a:cubicBezTo>
                  <a:pt x="330" y="265"/>
                  <a:pt x="368" y="226"/>
                  <a:pt x="368" y="178"/>
                </a:cubicBezTo>
                <a:cubicBezTo>
                  <a:pt x="368" y="136"/>
                  <a:pt x="338" y="101"/>
                  <a:pt x="298" y="94"/>
                </a:cubicBezTo>
                <a:close/>
                <a:moveTo>
                  <a:pt x="282" y="242"/>
                </a:moveTo>
                <a:cubicBezTo>
                  <a:pt x="282" y="242"/>
                  <a:pt x="282" y="242"/>
                  <a:pt x="282" y="242"/>
                </a:cubicBezTo>
                <a:cubicBezTo>
                  <a:pt x="75" y="242"/>
                  <a:pt x="75" y="242"/>
                  <a:pt x="75" y="242"/>
                </a:cubicBezTo>
                <a:cubicBezTo>
                  <a:pt x="46" y="242"/>
                  <a:pt x="23" y="219"/>
                  <a:pt x="23" y="190"/>
                </a:cubicBezTo>
                <a:cubicBezTo>
                  <a:pt x="23" y="172"/>
                  <a:pt x="33" y="155"/>
                  <a:pt x="49" y="145"/>
                </a:cubicBezTo>
                <a:cubicBezTo>
                  <a:pt x="65" y="136"/>
                  <a:pt x="66" y="135"/>
                  <a:pt x="59" y="118"/>
                </a:cubicBezTo>
                <a:cubicBezTo>
                  <a:pt x="58" y="115"/>
                  <a:pt x="58" y="112"/>
                  <a:pt x="58" y="109"/>
                </a:cubicBezTo>
                <a:cubicBezTo>
                  <a:pt x="58" y="94"/>
                  <a:pt x="70" y="81"/>
                  <a:pt x="86" y="81"/>
                </a:cubicBezTo>
                <a:cubicBezTo>
                  <a:pt x="86" y="81"/>
                  <a:pt x="94" y="80"/>
                  <a:pt x="102" y="83"/>
                </a:cubicBezTo>
                <a:cubicBezTo>
                  <a:pt x="115" y="89"/>
                  <a:pt x="117" y="83"/>
                  <a:pt x="123" y="70"/>
                </a:cubicBezTo>
                <a:cubicBezTo>
                  <a:pt x="136" y="41"/>
                  <a:pt x="165" y="23"/>
                  <a:pt x="196" y="23"/>
                </a:cubicBezTo>
                <a:cubicBezTo>
                  <a:pt x="237" y="23"/>
                  <a:pt x="271" y="54"/>
                  <a:pt x="275" y="96"/>
                </a:cubicBezTo>
                <a:cubicBezTo>
                  <a:pt x="277" y="112"/>
                  <a:pt x="277" y="112"/>
                  <a:pt x="294" y="116"/>
                </a:cubicBezTo>
                <a:cubicBezTo>
                  <a:pt x="324" y="122"/>
                  <a:pt x="345" y="148"/>
                  <a:pt x="345" y="178"/>
                </a:cubicBezTo>
                <a:cubicBezTo>
                  <a:pt x="345" y="213"/>
                  <a:pt x="317" y="242"/>
                  <a:pt x="282" y="242"/>
                </a:cubicBezTo>
                <a:close/>
              </a:path>
            </a:pathLst>
          </a:custGeom>
          <a:solidFill>
            <a:schemeClr val="bg1">
              <a:alpha val="31000"/>
            </a:schemeClr>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446070038"/>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19"/>
                                        </p:tgtEl>
                                        <p:attrNameLst>
                                          <p:attrName>style.visibility</p:attrName>
                                        </p:attrNameLst>
                                      </p:cBhvr>
                                      <p:to>
                                        <p:strVal val="visible"/>
                                      </p:to>
                                    </p:set>
                                    <p:anim calcmode="lin" valueType="num">
                                      <p:cBhvr>
                                        <p:cTn id="13" dur="500" fill="hold"/>
                                        <p:tgtEl>
                                          <p:spTgt spid="219"/>
                                        </p:tgtEl>
                                        <p:attrNameLst>
                                          <p:attrName>ppt_w</p:attrName>
                                        </p:attrNameLst>
                                      </p:cBhvr>
                                      <p:tavLst>
                                        <p:tav tm="0">
                                          <p:val>
                                            <p:fltVal val="0"/>
                                          </p:val>
                                        </p:tav>
                                        <p:tav tm="100000">
                                          <p:val>
                                            <p:strVal val="#ppt_w"/>
                                          </p:val>
                                        </p:tav>
                                      </p:tavLst>
                                    </p:anim>
                                    <p:anim calcmode="lin" valueType="num">
                                      <p:cBhvr>
                                        <p:cTn id="14" dur="500" fill="hold"/>
                                        <p:tgtEl>
                                          <p:spTgt spid="219"/>
                                        </p:tgtEl>
                                        <p:attrNameLst>
                                          <p:attrName>ppt_h</p:attrName>
                                        </p:attrNameLst>
                                      </p:cBhvr>
                                      <p:tavLst>
                                        <p:tav tm="0">
                                          <p:val>
                                            <p:fltVal val="0"/>
                                          </p:val>
                                        </p:tav>
                                        <p:tav tm="100000">
                                          <p:val>
                                            <p:strVal val="#ppt_h"/>
                                          </p:val>
                                        </p:tav>
                                      </p:tavLst>
                                    </p:anim>
                                    <p:animEffect transition="in" filter="fade">
                                      <p:cBhvr>
                                        <p:cTn id="15" dur="500"/>
                                        <p:tgtEl>
                                          <p:spTgt spid="21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18"/>
                                        </p:tgtEl>
                                        <p:attrNameLst>
                                          <p:attrName>style.visibility</p:attrName>
                                        </p:attrNameLst>
                                      </p:cBhvr>
                                      <p:to>
                                        <p:strVal val="visible"/>
                                      </p:to>
                                    </p:set>
                                    <p:animEffect transition="in" filter="fade">
                                      <p:cBhvr>
                                        <p:cTn id="18" dur="500"/>
                                        <p:tgtEl>
                                          <p:spTgt spid="218"/>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47"/>
                                        </p:tgtEl>
                                        <p:attrNameLst>
                                          <p:attrName>style.visibility</p:attrName>
                                        </p:attrNameLst>
                                      </p:cBhvr>
                                      <p:to>
                                        <p:strVal val="visible"/>
                                      </p:to>
                                    </p:set>
                                    <p:anim calcmode="lin" valueType="num">
                                      <p:cBhvr>
                                        <p:cTn id="22" dur="500" fill="hold"/>
                                        <p:tgtEl>
                                          <p:spTgt spid="47"/>
                                        </p:tgtEl>
                                        <p:attrNameLst>
                                          <p:attrName>ppt_w</p:attrName>
                                        </p:attrNameLst>
                                      </p:cBhvr>
                                      <p:tavLst>
                                        <p:tav tm="0">
                                          <p:val>
                                            <p:fltVal val="0"/>
                                          </p:val>
                                        </p:tav>
                                        <p:tav tm="100000">
                                          <p:val>
                                            <p:strVal val="#ppt_w"/>
                                          </p:val>
                                        </p:tav>
                                      </p:tavLst>
                                    </p:anim>
                                    <p:anim calcmode="lin" valueType="num">
                                      <p:cBhvr>
                                        <p:cTn id="23" dur="500" fill="hold"/>
                                        <p:tgtEl>
                                          <p:spTgt spid="47"/>
                                        </p:tgtEl>
                                        <p:attrNameLst>
                                          <p:attrName>ppt_h</p:attrName>
                                        </p:attrNameLst>
                                      </p:cBhvr>
                                      <p:tavLst>
                                        <p:tav tm="0">
                                          <p:val>
                                            <p:fltVal val="0"/>
                                          </p:val>
                                        </p:tav>
                                        <p:tav tm="100000">
                                          <p:val>
                                            <p:strVal val="#ppt_h"/>
                                          </p:val>
                                        </p:tav>
                                      </p:tavLst>
                                    </p:anim>
                                    <p:animEffect transition="in" filter="fade">
                                      <p:cBhvr>
                                        <p:cTn id="24" dur="500"/>
                                        <p:tgtEl>
                                          <p:spTgt spid="47"/>
                                        </p:tgtEl>
                                      </p:cBhvr>
                                    </p:animEffect>
                                  </p:childTnLst>
                                </p:cTn>
                              </p:par>
                            </p:childTnLst>
                          </p:cTn>
                        </p:par>
                        <p:par>
                          <p:cTn id="25" fill="hold">
                            <p:stCondLst>
                              <p:cond delay="1500"/>
                            </p:stCondLst>
                            <p:childTnLst>
                              <p:par>
                                <p:cTn id="26" presetID="2" presetClass="entr" presetSubtype="8" fill="hold" nodeType="afterEffect">
                                  <p:stCondLst>
                                    <p:cond delay="0"/>
                                  </p:stCondLst>
                                  <p:childTnLst>
                                    <p:set>
                                      <p:cBhvr>
                                        <p:cTn id="27" dur="1" fill="hold">
                                          <p:stCondLst>
                                            <p:cond delay="0"/>
                                          </p:stCondLst>
                                        </p:cTn>
                                        <p:tgtEl>
                                          <p:spTgt spid="55"/>
                                        </p:tgtEl>
                                        <p:attrNameLst>
                                          <p:attrName>style.visibility</p:attrName>
                                        </p:attrNameLst>
                                      </p:cBhvr>
                                      <p:to>
                                        <p:strVal val="visible"/>
                                      </p:to>
                                    </p:set>
                                    <p:anim calcmode="lin" valueType="num">
                                      <p:cBhvr additive="base">
                                        <p:cTn id="28" dur="500" fill="hold"/>
                                        <p:tgtEl>
                                          <p:spTgt spid="55"/>
                                        </p:tgtEl>
                                        <p:attrNameLst>
                                          <p:attrName>ppt_x</p:attrName>
                                        </p:attrNameLst>
                                      </p:cBhvr>
                                      <p:tavLst>
                                        <p:tav tm="0">
                                          <p:val>
                                            <p:strVal val="0-#ppt_w/2"/>
                                          </p:val>
                                        </p:tav>
                                        <p:tav tm="100000">
                                          <p:val>
                                            <p:strVal val="#ppt_x"/>
                                          </p:val>
                                        </p:tav>
                                      </p:tavLst>
                                    </p:anim>
                                    <p:anim calcmode="lin" valueType="num">
                                      <p:cBhvr additive="base">
                                        <p:cTn id="29" dur="500" fill="hold"/>
                                        <p:tgtEl>
                                          <p:spTgt spid="55"/>
                                        </p:tgtEl>
                                        <p:attrNameLst>
                                          <p:attrName>ppt_y</p:attrName>
                                        </p:attrNameLst>
                                      </p:cBhvr>
                                      <p:tavLst>
                                        <p:tav tm="0">
                                          <p:val>
                                            <p:strVal val="#ppt_y"/>
                                          </p:val>
                                        </p:tav>
                                        <p:tav tm="100000">
                                          <p:val>
                                            <p:strVal val="#ppt_y"/>
                                          </p:val>
                                        </p:tav>
                                      </p:tavLst>
                                    </p:anim>
                                  </p:childTnLst>
                                </p:cTn>
                              </p:par>
                              <p:par>
                                <p:cTn id="30" presetID="10" presetClass="entr" presetSubtype="0" fill="hold" grpId="0" nodeType="withEffect">
                                  <p:stCondLst>
                                    <p:cond delay="0"/>
                                  </p:stCondLst>
                                  <p:childTnLst>
                                    <p:set>
                                      <p:cBhvr>
                                        <p:cTn id="31" dur="1" fill="hold">
                                          <p:stCondLst>
                                            <p:cond delay="0"/>
                                          </p:stCondLst>
                                        </p:cTn>
                                        <p:tgtEl>
                                          <p:spTgt spid="149"/>
                                        </p:tgtEl>
                                        <p:attrNameLst>
                                          <p:attrName>style.visibility</p:attrName>
                                        </p:attrNameLst>
                                      </p:cBhvr>
                                      <p:to>
                                        <p:strVal val="visible"/>
                                      </p:to>
                                    </p:set>
                                    <p:animEffect transition="in" filter="fade">
                                      <p:cBhvr>
                                        <p:cTn id="32" dur="500"/>
                                        <p:tgtEl>
                                          <p:spTgt spid="149"/>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50"/>
                                        </p:tgtEl>
                                        <p:attrNameLst>
                                          <p:attrName>style.visibility</p:attrName>
                                        </p:attrNameLst>
                                      </p:cBhvr>
                                      <p:to>
                                        <p:strVal val="visible"/>
                                      </p:to>
                                    </p:set>
                                    <p:animEffect transition="in" filter="fade">
                                      <p:cBhvr>
                                        <p:cTn id="35" dur="500"/>
                                        <p:tgtEl>
                                          <p:spTgt spid="150"/>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51"/>
                                        </p:tgtEl>
                                        <p:attrNameLst>
                                          <p:attrName>style.visibility</p:attrName>
                                        </p:attrNameLst>
                                      </p:cBhvr>
                                      <p:to>
                                        <p:strVal val="visible"/>
                                      </p:to>
                                    </p:set>
                                    <p:animEffect transition="in" filter="fade">
                                      <p:cBhvr>
                                        <p:cTn id="38" dur="500"/>
                                        <p:tgtEl>
                                          <p:spTgt spid="151"/>
                                        </p:tgtEl>
                                      </p:cBhvr>
                                    </p:animEffect>
                                  </p:childTnLst>
                                </p:cTn>
                              </p:par>
                            </p:childTnLst>
                          </p:cTn>
                        </p:par>
                        <p:par>
                          <p:cTn id="39" fill="hold">
                            <p:stCondLst>
                              <p:cond delay="2000"/>
                            </p:stCondLst>
                            <p:childTnLst>
                              <p:par>
                                <p:cTn id="40" presetID="53" presetClass="entr" presetSubtype="16" fill="hold" nodeType="afterEffect">
                                  <p:stCondLst>
                                    <p:cond delay="0"/>
                                  </p:stCondLst>
                                  <p:childTnLst>
                                    <p:set>
                                      <p:cBhvr>
                                        <p:cTn id="41" dur="1" fill="hold">
                                          <p:stCondLst>
                                            <p:cond delay="0"/>
                                          </p:stCondLst>
                                        </p:cTn>
                                        <p:tgtEl>
                                          <p:spTgt spid="46"/>
                                        </p:tgtEl>
                                        <p:attrNameLst>
                                          <p:attrName>style.visibility</p:attrName>
                                        </p:attrNameLst>
                                      </p:cBhvr>
                                      <p:to>
                                        <p:strVal val="visible"/>
                                      </p:to>
                                    </p:set>
                                    <p:anim calcmode="lin" valueType="num">
                                      <p:cBhvr>
                                        <p:cTn id="42" dur="500" fill="hold"/>
                                        <p:tgtEl>
                                          <p:spTgt spid="46"/>
                                        </p:tgtEl>
                                        <p:attrNameLst>
                                          <p:attrName>ppt_w</p:attrName>
                                        </p:attrNameLst>
                                      </p:cBhvr>
                                      <p:tavLst>
                                        <p:tav tm="0">
                                          <p:val>
                                            <p:fltVal val="0"/>
                                          </p:val>
                                        </p:tav>
                                        <p:tav tm="100000">
                                          <p:val>
                                            <p:strVal val="#ppt_w"/>
                                          </p:val>
                                        </p:tav>
                                      </p:tavLst>
                                    </p:anim>
                                    <p:anim calcmode="lin" valueType="num">
                                      <p:cBhvr>
                                        <p:cTn id="43" dur="500" fill="hold"/>
                                        <p:tgtEl>
                                          <p:spTgt spid="46"/>
                                        </p:tgtEl>
                                        <p:attrNameLst>
                                          <p:attrName>ppt_h</p:attrName>
                                        </p:attrNameLst>
                                      </p:cBhvr>
                                      <p:tavLst>
                                        <p:tav tm="0">
                                          <p:val>
                                            <p:fltVal val="0"/>
                                          </p:val>
                                        </p:tav>
                                        <p:tav tm="100000">
                                          <p:val>
                                            <p:strVal val="#ppt_h"/>
                                          </p:val>
                                        </p:tav>
                                      </p:tavLst>
                                    </p:anim>
                                    <p:animEffect transition="in" filter="fade">
                                      <p:cBhvr>
                                        <p:cTn id="44" dur="500"/>
                                        <p:tgtEl>
                                          <p:spTgt spid="46"/>
                                        </p:tgtEl>
                                      </p:cBhvr>
                                    </p:animEffect>
                                  </p:childTnLst>
                                </p:cTn>
                              </p:par>
                            </p:childTnLst>
                          </p:cTn>
                        </p:par>
                        <p:par>
                          <p:cTn id="45" fill="hold">
                            <p:stCondLst>
                              <p:cond delay="2500"/>
                            </p:stCondLst>
                            <p:childTnLst>
                              <p:par>
                                <p:cTn id="46" presetID="2" presetClass="entr" presetSubtype="4" fill="hold" nodeType="afterEffect">
                                  <p:stCondLst>
                                    <p:cond delay="0"/>
                                  </p:stCondLst>
                                  <p:childTnLst>
                                    <p:set>
                                      <p:cBhvr>
                                        <p:cTn id="47" dur="1" fill="hold">
                                          <p:stCondLst>
                                            <p:cond delay="0"/>
                                          </p:stCondLst>
                                        </p:cTn>
                                        <p:tgtEl>
                                          <p:spTgt spid="56"/>
                                        </p:tgtEl>
                                        <p:attrNameLst>
                                          <p:attrName>style.visibility</p:attrName>
                                        </p:attrNameLst>
                                      </p:cBhvr>
                                      <p:to>
                                        <p:strVal val="visible"/>
                                      </p:to>
                                    </p:set>
                                    <p:anim calcmode="lin" valueType="num">
                                      <p:cBhvr additive="base">
                                        <p:cTn id="48" dur="500" fill="hold"/>
                                        <p:tgtEl>
                                          <p:spTgt spid="56"/>
                                        </p:tgtEl>
                                        <p:attrNameLst>
                                          <p:attrName>ppt_x</p:attrName>
                                        </p:attrNameLst>
                                      </p:cBhvr>
                                      <p:tavLst>
                                        <p:tav tm="0">
                                          <p:val>
                                            <p:strVal val="#ppt_x"/>
                                          </p:val>
                                        </p:tav>
                                        <p:tav tm="100000">
                                          <p:val>
                                            <p:strVal val="#ppt_x"/>
                                          </p:val>
                                        </p:tav>
                                      </p:tavLst>
                                    </p:anim>
                                    <p:anim calcmode="lin" valueType="num">
                                      <p:cBhvr additive="base">
                                        <p:cTn id="49" dur="500" fill="hold"/>
                                        <p:tgtEl>
                                          <p:spTgt spid="56"/>
                                        </p:tgtEl>
                                        <p:attrNameLst>
                                          <p:attrName>ppt_y</p:attrName>
                                        </p:attrNameLst>
                                      </p:cBhvr>
                                      <p:tavLst>
                                        <p:tav tm="0">
                                          <p:val>
                                            <p:strVal val="1+#ppt_h/2"/>
                                          </p:val>
                                        </p:tav>
                                        <p:tav tm="100000">
                                          <p:val>
                                            <p:strVal val="#ppt_y"/>
                                          </p:val>
                                        </p:tav>
                                      </p:tavLst>
                                    </p:anim>
                                  </p:childTnLst>
                                </p:cTn>
                              </p:par>
                            </p:childTnLst>
                          </p:cTn>
                        </p:par>
                        <p:par>
                          <p:cTn id="50" fill="hold">
                            <p:stCondLst>
                              <p:cond delay="3000"/>
                            </p:stCondLst>
                            <p:childTnLst>
                              <p:par>
                                <p:cTn id="51" presetID="53" presetClass="entr" presetSubtype="16" fill="hold" nodeType="afterEffect">
                                  <p:stCondLst>
                                    <p:cond delay="0"/>
                                  </p:stCondLst>
                                  <p:childTnLst>
                                    <p:set>
                                      <p:cBhvr>
                                        <p:cTn id="52" dur="1" fill="hold">
                                          <p:stCondLst>
                                            <p:cond delay="0"/>
                                          </p:stCondLst>
                                        </p:cTn>
                                        <p:tgtEl>
                                          <p:spTgt spid="48"/>
                                        </p:tgtEl>
                                        <p:attrNameLst>
                                          <p:attrName>style.visibility</p:attrName>
                                        </p:attrNameLst>
                                      </p:cBhvr>
                                      <p:to>
                                        <p:strVal val="visible"/>
                                      </p:to>
                                    </p:set>
                                    <p:anim calcmode="lin" valueType="num">
                                      <p:cBhvr>
                                        <p:cTn id="53" dur="500" fill="hold"/>
                                        <p:tgtEl>
                                          <p:spTgt spid="48"/>
                                        </p:tgtEl>
                                        <p:attrNameLst>
                                          <p:attrName>ppt_w</p:attrName>
                                        </p:attrNameLst>
                                      </p:cBhvr>
                                      <p:tavLst>
                                        <p:tav tm="0">
                                          <p:val>
                                            <p:fltVal val="0"/>
                                          </p:val>
                                        </p:tav>
                                        <p:tav tm="100000">
                                          <p:val>
                                            <p:strVal val="#ppt_w"/>
                                          </p:val>
                                        </p:tav>
                                      </p:tavLst>
                                    </p:anim>
                                    <p:anim calcmode="lin" valueType="num">
                                      <p:cBhvr>
                                        <p:cTn id="54" dur="500" fill="hold"/>
                                        <p:tgtEl>
                                          <p:spTgt spid="48"/>
                                        </p:tgtEl>
                                        <p:attrNameLst>
                                          <p:attrName>ppt_h</p:attrName>
                                        </p:attrNameLst>
                                      </p:cBhvr>
                                      <p:tavLst>
                                        <p:tav tm="0">
                                          <p:val>
                                            <p:fltVal val="0"/>
                                          </p:val>
                                        </p:tav>
                                        <p:tav tm="100000">
                                          <p:val>
                                            <p:strVal val="#ppt_h"/>
                                          </p:val>
                                        </p:tav>
                                      </p:tavLst>
                                    </p:anim>
                                    <p:animEffect transition="in" filter="fade">
                                      <p:cBhvr>
                                        <p:cTn id="55" dur="500"/>
                                        <p:tgtEl>
                                          <p:spTgt spid="48"/>
                                        </p:tgtEl>
                                      </p:cBhvr>
                                    </p:animEffect>
                                  </p:childTnLst>
                                </p:cTn>
                              </p:par>
                            </p:childTnLst>
                          </p:cTn>
                        </p:par>
                        <p:par>
                          <p:cTn id="56" fill="hold">
                            <p:stCondLst>
                              <p:cond delay="3500"/>
                            </p:stCondLst>
                            <p:childTnLst>
                              <p:par>
                                <p:cTn id="57" presetID="2" presetClass="entr" presetSubtype="4" fill="hold" nodeType="afterEffect">
                                  <p:stCondLst>
                                    <p:cond delay="0"/>
                                  </p:stCondLst>
                                  <p:childTnLst>
                                    <p:set>
                                      <p:cBhvr>
                                        <p:cTn id="58" dur="1" fill="hold">
                                          <p:stCondLst>
                                            <p:cond delay="0"/>
                                          </p:stCondLst>
                                        </p:cTn>
                                        <p:tgtEl>
                                          <p:spTgt spid="58"/>
                                        </p:tgtEl>
                                        <p:attrNameLst>
                                          <p:attrName>style.visibility</p:attrName>
                                        </p:attrNameLst>
                                      </p:cBhvr>
                                      <p:to>
                                        <p:strVal val="visible"/>
                                      </p:to>
                                    </p:set>
                                    <p:anim calcmode="lin" valueType="num">
                                      <p:cBhvr additive="base">
                                        <p:cTn id="59" dur="500" fill="hold"/>
                                        <p:tgtEl>
                                          <p:spTgt spid="58"/>
                                        </p:tgtEl>
                                        <p:attrNameLst>
                                          <p:attrName>ppt_x</p:attrName>
                                        </p:attrNameLst>
                                      </p:cBhvr>
                                      <p:tavLst>
                                        <p:tav tm="0">
                                          <p:val>
                                            <p:strVal val="#ppt_x"/>
                                          </p:val>
                                        </p:tav>
                                        <p:tav tm="100000">
                                          <p:val>
                                            <p:strVal val="#ppt_x"/>
                                          </p:val>
                                        </p:tav>
                                      </p:tavLst>
                                    </p:anim>
                                    <p:anim calcmode="lin" valueType="num">
                                      <p:cBhvr additive="base">
                                        <p:cTn id="60" dur="500" fill="hold"/>
                                        <p:tgtEl>
                                          <p:spTgt spid="58"/>
                                        </p:tgtEl>
                                        <p:attrNameLst>
                                          <p:attrName>ppt_y</p:attrName>
                                        </p:attrNameLst>
                                      </p:cBhvr>
                                      <p:tavLst>
                                        <p:tav tm="0">
                                          <p:val>
                                            <p:strVal val="1+#ppt_h/2"/>
                                          </p:val>
                                        </p:tav>
                                        <p:tav tm="100000">
                                          <p:val>
                                            <p:strVal val="#ppt_y"/>
                                          </p:val>
                                        </p:tav>
                                      </p:tavLst>
                                    </p:anim>
                                  </p:childTnLst>
                                </p:cTn>
                              </p:par>
                            </p:childTnLst>
                          </p:cTn>
                        </p:par>
                        <p:par>
                          <p:cTn id="61" fill="hold">
                            <p:stCondLst>
                              <p:cond delay="4000"/>
                            </p:stCondLst>
                            <p:childTnLst>
                              <p:par>
                                <p:cTn id="62" presetID="53" presetClass="entr" presetSubtype="16" fill="hold" nodeType="afterEffect">
                                  <p:stCondLst>
                                    <p:cond delay="0"/>
                                  </p:stCondLst>
                                  <p:childTnLst>
                                    <p:set>
                                      <p:cBhvr>
                                        <p:cTn id="63" dur="1" fill="hold">
                                          <p:stCondLst>
                                            <p:cond delay="0"/>
                                          </p:stCondLst>
                                        </p:cTn>
                                        <p:tgtEl>
                                          <p:spTgt spid="49"/>
                                        </p:tgtEl>
                                        <p:attrNameLst>
                                          <p:attrName>style.visibility</p:attrName>
                                        </p:attrNameLst>
                                      </p:cBhvr>
                                      <p:to>
                                        <p:strVal val="visible"/>
                                      </p:to>
                                    </p:set>
                                    <p:anim calcmode="lin" valueType="num">
                                      <p:cBhvr>
                                        <p:cTn id="64" dur="500" fill="hold"/>
                                        <p:tgtEl>
                                          <p:spTgt spid="49"/>
                                        </p:tgtEl>
                                        <p:attrNameLst>
                                          <p:attrName>ppt_w</p:attrName>
                                        </p:attrNameLst>
                                      </p:cBhvr>
                                      <p:tavLst>
                                        <p:tav tm="0">
                                          <p:val>
                                            <p:fltVal val="0"/>
                                          </p:val>
                                        </p:tav>
                                        <p:tav tm="100000">
                                          <p:val>
                                            <p:strVal val="#ppt_w"/>
                                          </p:val>
                                        </p:tav>
                                      </p:tavLst>
                                    </p:anim>
                                    <p:anim calcmode="lin" valueType="num">
                                      <p:cBhvr>
                                        <p:cTn id="65" dur="500" fill="hold"/>
                                        <p:tgtEl>
                                          <p:spTgt spid="49"/>
                                        </p:tgtEl>
                                        <p:attrNameLst>
                                          <p:attrName>ppt_h</p:attrName>
                                        </p:attrNameLst>
                                      </p:cBhvr>
                                      <p:tavLst>
                                        <p:tav tm="0">
                                          <p:val>
                                            <p:fltVal val="0"/>
                                          </p:val>
                                        </p:tav>
                                        <p:tav tm="100000">
                                          <p:val>
                                            <p:strVal val="#ppt_h"/>
                                          </p:val>
                                        </p:tav>
                                      </p:tavLst>
                                    </p:anim>
                                    <p:animEffect transition="in" filter="fade">
                                      <p:cBhvr>
                                        <p:cTn id="66" dur="500"/>
                                        <p:tgtEl>
                                          <p:spTgt spid="49"/>
                                        </p:tgtEl>
                                      </p:cBhvr>
                                    </p:animEffect>
                                  </p:childTnLst>
                                </p:cTn>
                              </p:par>
                            </p:childTnLst>
                          </p:cTn>
                        </p:par>
                        <p:par>
                          <p:cTn id="67" fill="hold">
                            <p:stCondLst>
                              <p:cond delay="4500"/>
                            </p:stCondLst>
                            <p:childTnLst>
                              <p:par>
                                <p:cTn id="68" presetID="2" presetClass="entr" presetSubtype="4" fill="hold" nodeType="afterEffect">
                                  <p:stCondLst>
                                    <p:cond delay="0"/>
                                  </p:stCondLst>
                                  <p:childTnLst>
                                    <p:set>
                                      <p:cBhvr>
                                        <p:cTn id="69" dur="1" fill="hold">
                                          <p:stCondLst>
                                            <p:cond delay="0"/>
                                          </p:stCondLst>
                                        </p:cTn>
                                        <p:tgtEl>
                                          <p:spTgt spid="59"/>
                                        </p:tgtEl>
                                        <p:attrNameLst>
                                          <p:attrName>style.visibility</p:attrName>
                                        </p:attrNameLst>
                                      </p:cBhvr>
                                      <p:to>
                                        <p:strVal val="visible"/>
                                      </p:to>
                                    </p:set>
                                    <p:anim calcmode="lin" valueType="num">
                                      <p:cBhvr additive="base">
                                        <p:cTn id="70" dur="500" fill="hold"/>
                                        <p:tgtEl>
                                          <p:spTgt spid="59"/>
                                        </p:tgtEl>
                                        <p:attrNameLst>
                                          <p:attrName>ppt_x</p:attrName>
                                        </p:attrNameLst>
                                      </p:cBhvr>
                                      <p:tavLst>
                                        <p:tav tm="0">
                                          <p:val>
                                            <p:strVal val="#ppt_x"/>
                                          </p:val>
                                        </p:tav>
                                        <p:tav tm="100000">
                                          <p:val>
                                            <p:strVal val="#ppt_x"/>
                                          </p:val>
                                        </p:tav>
                                      </p:tavLst>
                                    </p:anim>
                                    <p:anim calcmode="lin" valueType="num">
                                      <p:cBhvr additive="base">
                                        <p:cTn id="71" dur="500" fill="hold"/>
                                        <p:tgtEl>
                                          <p:spTgt spid="59"/>
                                        </p:tgtEl>
                                        <p:attrNameLst>
                                          <p:attrName>ppt_y</p:attrName>
                                        </p:attrNameLst>
                                      </p:cBhvr>
                                      <p:tavLst>
                                        <p:tav tm="0">
                                          <p:val>
                                            <p:strVal val="1+#ppt_h/2"/>
                                          </p:val>
                                        </p:tav>
                                        <p:tav tm="100000">
                                          <p:val>
                                            <p:strVal val="#ppt_y"/>
                                          </p:val>
                                        </p:tav>
                                      </p:tavLst>
                                    </p:anim>
                                  </p:childTnLst>
                                </p:cTn>
                              </p:par>
                            </p:childTnLst>
                          </p:cTn>
                        </p:par>
                        <p:par>
                          <p:cTn id="72" fill="hold">
                            <p:stCondLst>
                              <p:cond delay="5000"/>
                            </p:stCondLst>
                            <p:childTnLst>
                              <p:par>
                                <p:cTn id="73" presetID="53" presetClass="entr" presetSubtype="16" fill="hold" nodeType="afterEffect">
                                  <p:stCondLst>
                                    <p:cond delay="0"/>
                                  </p:stCondLst>
                                  <p:childTnLst>
                                    <p:set>
                                      <p:cBhvr>
                                        <p:cTn id="74" dur="1" fill="hold">
                                          <p:stCondLst>
                                            <p:cond delay="0"/>
                                          </p:stCondLst>
                                        </p:cTn>
                                        <p:tgtEl>
                                          <p:spTgt spid="50"/>
                                        </p:tgtEl>
                                        <p:attrNameLst>
                                          <p:attrName>style.visibility</p:attrName>
                                        </p:attrNameLst>
                                      </p:cBhvr>
                                      <p:to>
                                        <p:strVal val="visible"/>
                                      </p:to>
                                    </p:set>
                                    <p:anim calcmode="lin" valueType="num">
                                      <p:cBhvr>
                                        <p:cTn id="75" dur="500" fill="hold"/>
                                        <p:tgtEl>
                                          <p:spTgt spid="50"/>
                                        </p:tgtEl>
                                        <p:attrNameLst>
                                          <p:attrName>ppt_w</p:attrName>
                                        </p:attrNameLst>
                                      </p:cBhvr>
                                      <p:tavLst>
                                        <p:tav tm="0">
                                          <p:val>
                                            <p:fltVal val="0"/>
                                          </p:val>
                                        </p:tav>
                                        <p:tav tm="100000">
                                          <p:val>
                                            <p:strVal val="#ppt_w"/>
                                          </p:val>
                                        </p:tav>
                                      </p:tavLst>
                                    </p:anim>
                                    <p:anim calcmode="lin" valueType="num">
                                      <p:cBhvr>
                                        <p:cTn id="76" dur="500" fill="hold"/>
                                        <p:tgtEl>
                                          <p:spTgt spid="50"/>
                                        </p:tgtEl>
                                        <p:attrNameLst>
                                          <p:attrName>ppt_h</p:attrName>
                                        </p:attrNameLst>
                                      </p:cBhvr>
                                      <p:tavLst>
                                        <p:tav tm="0">
                                          <p:val>
                                            <p:fltVal val="0"/>
                                          </p:val>
                                        </p:tav>
                                        <p:tav tm="100000">
                                          <p:val>
                                            <p:strVal val="#ppt_h"/>
                                          </p:val>
                                        </p:tav>
                                      </p:tavLst>
                                    </p:anim>
                                    <p:animEffect transition="in" filter="fade">
                                      <p:cBhvr>
                                        <p:cTn id="77" dur="500"/>
                                        <p:tgtEl>
                                          <p:spTgt spid="50"/>
                                        </p:tgtEl>
                                      </p:cBhvr>
                                    </p:animEffect>
                                  </p:childTnLst>
                                </p:cTn>
                              </p:par>
                            </p:childTnLst>
                          </p:cTn>
                        </p:par>
                        <p:par>
                          <p:cTn id="78" fill="hold">
                            <p:stCondLst>
                              <p:cond delay="5500"/>
                            </p:stCondLst>
                            <p:childTnLst>
                              <p:par>
                                <p:cTn id="79" presetID="2" presetClass="entr" presetSubtype="4" fill="hold" nodeType="afterEffect">
                                  <p:stCondLst>
                                    <p:cond delay="0"/>
                                  </p:stCondLst>
                                  <p:childTnLst>
                                    <p:set>
                                      <p:cBhvr>
                                        <p:cTn id="80" dur="1" fill="hold">
                                          <p:stCondLst>
                                            <p:cond delay="0"/>
                                          </p:stCondLst>
                                        </p:cTn>
                                        <p:tgtEl>
                                          <p:spTgt spid="60"/>
                                        </p:tgtEl>
                                        <p:attrNameLst>
                                          <p:attrName>style.visibility</p:attrName>
                                        </p:attrNameLst>
                                      </p:cBhvr>
                                      <p:to>
                                        <p:strVal val="visible"/>
                                      </p:to>
                                    </p:set>
                                    <p:anim calcmode="lin" valueType="num">
                                      <p:cBhvr additive="base">
                                        <p:cTn id="81" dur="500" fill="hold"/>
                                        <p:tgtEl>
                                          <p:spTgt spid="60"/>
                                        </p:tgtEl>
                                        <p:attrNameLst>
                                          <p:attrName>ppt_x</p:attrName>
                                        </p:attrNameLst>
                                      </p:cBhvr>
                                      <p:tavLst>
                                        <p:tav tm="0">
                                          <p:val>
                                            <p:strVal val="#ppt_x"/>
                                          </p:val>
                                        </p:tav>
                                        <p:tav tm="100000">
                                          <p:val>
                                            <p:strVal val="#ppt_x"/>
                                          </p:val>
                                        </p:tav>
                                      </p:tavLst>
                                    </p:anim>
                                    <p:anim calcmode="lin" valueType="num">
                                      <p:cBhvr additive="base">
                                        <p:cTn id="82" dur="500" fill="hold"/>
                                        <p:tgtEl>
                                          <p:spTgt spid="60"/>
                                        </p:tgtEl>
                                        <p:attrNameLst>
                                          <p:attrName>ppt_y</p:attrName>
                                        </p:attrNameLst>
                                      </p:cBhvr>
                                      <p:tavLst>
                                        <p:tav tm="0">
                                          <p:val>
                                            <p:strVal val="1+#ppt_h/2"/>
                                          </p:val>
                                        </p:tav>
                                        <p:tav tm="100000">
                                          <p:val>
                                            <p:strVal val="#ppt_y"/>
                                          </p:val>
                                        </p:tav>
                                      </p:tavLst>
                                    </p:anim>
                                  </p:childTnLst>
                                </p:cTn>
                              </p:par>
                              <p:par>
                                <p:cTn id="83" presetID="53" presetClass="entr" presetSubtype="16" fill="hold" grpId="0" nodeType="withEffect">
                                  <p:stCondLst>
                                    <p:cond delay="0"/>
                                  </p:stCondLst>
                                  <p:childTnLst>
                                    <p:set>
                                      <p:cBhvr>
                                        <p:cTn id="84" dur="1" fill="hold">
                                          <p:stCondLst>
                                            <p:cond delay="0"/>
                                          </p:stCondLst>
                                        </p:cTn>
                                        <p:tgtEl>
                                          <p:spTgt spid="80"/>
                                        </p:tgtEl>
                                        <p:attrNameLst>
                                          <p:attrName>style.visibility</p:attrName>
                                        </p:attrNameLst>
                                      </p:cBhvr>
                                      <p:to>
                                        <p:strVal val="visible"/>
                                      </p:to>
                                    </p:set>
                                    <p:anim calcmode="lin" valueType="num">
                                      <p:cBhvr>
                                        <p:cTn id="85" dur="500" fill="hold"/>
                                        <p:tgtEl>
                                          <p:spTgt spid="80"/>
                                        </p:tgtEl>
                                        <p:attrNameLst>
                                          <p:attrName>ppt_w</p:attrName>
                                        </p:attrNameLst>
                                      </p:cBhvr>
                                      <p:tavLst>
                                        <p:tav tm="0">
                                          <p:val>
                                            <p:fltVal val="0"/>
                                          </p:val>
                                        </p:tav>
                                        <p:tav tm="100000">
                                          <p:val>
                                            <p:strVal val="#ppt_w"/>
                                          </p:val>
                                        </p:tav>
                                      </p:tavLst>
                                    </p:anim>
                                    <p:anim calcmode="lin" valueType="num">
                                      <p:cBhvr>
                                        <p:cTn id="86" dur="500" fill="hold"/>
                                        <p:tgtEl>
                                          <p:spTgt spid="80"/>
                                        </p:tgtEl>
                                        <p:attrNameLst>
                                          <p:attrName>ppt_h</p:attrName>
                                        </p:attrNameLst>
                                      </p:cBhvr>
                                      <p:tavLst>
                                        <p:tav tm="0">
                                          <p:val>
                                            <p:fltVal val="0"/>
                                          </p:val>
                                        </p:tav>
                                        <p:tav tm="100000">
                                          <p:val>
                                            <p:strVal val="#ppt_h"/>
                                          </p:val>
                                        </p:tav>
                                      </p:tavLst>
                                    </p:anim>
                                    <p:animEffect transition="in" filter="fade">
                                      <p:cBhvr>
                                        <p:cTn id="87"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 grpId="0" animBg="1"/>
      <p:bldP spid="150" grpId="0" animBg="1"/>
      <p:bldP spid="149" grpId="0" animBg="1"/>
      <p:bldP spid="3" grpId="0"/>
      <p:bldP spid="218" grpId="0"/>
      <p:bldP spid="219" grpId="0"/>
      <p:bldP spid="80" grpId="0" animBg="1"/>
    </p:bldLst>
  </p:timing>
</p:sld>
</file>

<file path=ppt/theme/theme1.xml><?xml version="1.0" encoding="utf-8"?>
<a:theme xmlns:a="http://schemas.openxmlformats.org/drawingml/2006/main" name="Office Theme">
  <a:themeElements>
    <a:clrScheme name="Custom 3">
      <a:dk1>
        <a:sysClr val="windowText" lastClr="000000"/>
      </a:dk1>
      <a:lt1>
        <a:sysClr val="window" lastClr="FFFFFF"/>
      </a:lt1>
      <a:dk2>
        <a:srgbClr val="44546A"/>
      </a:dk2>
      <a:lt2>
        <a:srgbClr val="E7E6E6"/>
      </a:lt2>
      <a:accent1>
        <a:srgbClr val="2980B9"/>
      </a:accent1>
      <a:accent2>
        <a:srgbClr val="16A085"/>
      </a:accent2>
      <a:accent3>
        <a:srgbClr val="9BBB59"/>
      </a:accent3>
      <a:accent4>
        <a:srgbClr val="F39C12"/>
      </a:accent4>
      <a:accent5>
        <a:srgbClr val="C0392B"/>
      </a:accent5>
      <a:accent6>
        <a:srgbClr val="2C3F50"/>
      </a:accent6>
      <a:hlink>
        <a:srgbClr val="0563C1"/>
      </a:hlink>
      <a:folHlink>
        <a:srgbClr val="954F72"/>
      </a:folHlink>
    </a:clrScheme>
    <a:fontScheme name="Custom 1">
      <a:majorFont>
        <a:latin typeface="Source Sans Pro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9496</TotalTime>
  <Words>2637</Words>
  <Application>Microsoft Macintosh PowerPoint</Application>
  <PresentationFormat>Widescreen</PresentationFormat>
  <Paragraphs>268</Paragraphs>
  <Slides>26</Slides>
  <Notes>26</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Calibri</vt:lpstr>
      <vt:lpstr>Open Sans</vt:lpstr>
      <vt:lpstr>Source Sans Pro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SignAddict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AbuSina</dc:creator>
  <cp:lastModifiedBy>Peter Sbarski</cp:lastModifiedBy>
  <cp:revision>1021</cp:revision>
  <dcterms:created xsi:type="dcterms:W3CDTF">2014-09-15T07:14:39Z</dcterms:created>
  <dcterms:modified xsi:type="dcterms:W3CDTF">2016-05-16T04:09:55Z</dcterms:modified>
</cp:coreProperties>
</file>

<file path=docProps/thumbnail.jpeg>
</file>